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87" r:id="rId5"/>
    <p:sldId id="260" r:id="rId6"/>
    <p:sldId id="262" r:id="rId7"/>
    <p:sldId id="288" r:id="rId8"/>
    <p:sldId id="269" r:id="rId9"/>
    <p:sldId id="264" r:id="rId10"/>
    <p:sldId id="268" r:id="rId11"/>
    <p:sldId id="291" r:id="rId12"/>
    <p:sldId id="292" r:id="rId13"/>
    <p:sldId id="294" r:id="rId14"/>
    <p:sldId id="295" r:id="rId15"/>
    <p:sldId id="300" r:id="rId16"/>
    <p:sldId id="296" r:id="rId17"/>
    <p:sldId id="297" r:id="rId18"/>
    <p:sldId id="298" r:id="rId19"/>
    <p:sldId id="301" r:id="rId20"/>
    <p:sldId id="302" r:id="rId21"/>
    <p:sldId id="303" r:id="rId22"/>
    <p:sldId id="304" r:id="rId23"/>
    <p:sldId id="305" r:id="rId24"/>
    <p:sldId id="299" r:id="rId25"/>
    <p:sldId id="307" r:id="rId26"/>
    <p:sldId id="306" r:id="rId27"/>
    <p:sldId id="308"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09" r:id="rId42"/>
    <p:sldId id="323" r:id="rId43"/>
    <p:sldId id="324" r:id="rId44"/>
    <p:sldId id="325" r:id="rId45"/>
    <p:sldId id="326" r:id="rId46"/>
    <p:sldId id="28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5A6E6AFD-8C07-430E-A8F9-367885046876}">
          <p14:sldIdLst>
            <p14:sldId id="287"/>
          </p14:sldIdLst>
        </p14:section>
        <p14:section name="TrainEx" id="{7592E95F-D301-4E22-8C13-503753A7DB25}">
          <p14:sldIdLst>
            <p14:sldId id="260"/>
            <p14:sldId id="262"/>
            <p14:sldId id="288"/>
            <p14:sldId id="269"/>
            <p14:sldId id="264"/>
            <p14:sldId id="268"/>
          </p14:sldIdLst>
        </p14:section>
        <p14:section name="ER" id="{3A7DFB28-085D-4462-AC69-B859C78145CA}">
          <p14:sldIdLst>
            <p14:sldId id="291"/>
            <p14:sldId id="292"/>
          </p14:sldIdLst>
        </p14:section>
        <p14:section name="Data Flow" id="{A5DCDC10-456A-47EE-BACD-D45D3F6F2230}">
          <p14:sldIdLst>
            <p14:sldId id="294"/>
            <p14:sldId id="295"/>
          </p14:sldIdLst>
        </p14:section>
        <p14:section name="Func. Design" id="{62C3F42B-B693-42F7-B99B-7516C78B5B33}">
          <p14:sldIdLst>
            <p14:sldId id="300"/>
          </p14:sldIdLst>
        </p14:section>
        <p14:section name="Others" id="{85AB5411-6A80-40A8-AC54-27D03A82825F}">
          <p14:sldIdLst>
            <p14:sldId id="296"/>
            <p14:sldId id="297"/>
          </p14:sldIdLst>
        </p14:section>
        <p14:section name="Store PCD" id="{A42302D4-827C-4318-9E79-C09D4210E6D8}">
          <p14:sldIdLst>
            <p14:sldId id="298"/>
            <p14:sldId id="301"/>
            <p14:sldId id="302"/>
            <p14:sldId id="303"/>
            <p14:sldId id="304"/>
            <p14:sldId id="305"/>
            <p14:sldId id="299"/>
          </p14:sldIdLst>
        </p14:section>
        <p14:section name="Midterm UI" id="{4F8C1A68-8F0C-4939-B6A9-1D8932CF0921}">
          <p14:sldIdLst/>
        </p14:section>
        <p14:section name="Final UI" id="{F61333F2-E2BC-47B3-8E00-42BBAA18BB7A}">
          <p14:sldIdLst>
            <p14:sldId id="307"/>
            <p14:sldId id="306"/>
            <p14:sldId id="308"/>
            <p14:sldId id="310"/>
            <p14:sldId id="311"/>
            <p14:sldId id="312"/>
            <p14:sldId id="313"/>
            <p14:sldId id="314"/>
            <p14:sldId id="315"/>
            <p14:sldId id="316"/>
            <p14:sldId id="317"/>
            <p14:sldId id="318"/>
            <p14:sldId id="319"/>
            <p14:sldId id="320"/>
            <p14:sldId id="321"/>
            <p14:sldId id="322"/>
          </p14:sldIdLst>
        </p14:section>
        <p14:section name="Staff Side" id="{841EFED1-5775-4679-A5BD-1BA76C756D0A}">
          <p14:sldIdLst>
            <p14:sldId id="309"/>
            <p14:sldId id="323"/>
            <p14:sldId id="324"/>
            <p14:sldId id="325"/>
            <p14:sldId id="326"/>
          </p14:sldIdLst>
        </p14:section>
        <p14:section name="Close" id="{01CAA096-94A6-4689-89F2-2EEA7638BBB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CF5D"/>
    <a:srgbClr val="1875D2"/>
    <a:srgbClr val="1D8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400" dt="2019-11-29T17:22:25.516"/>
    <p1510:client id="{12733E5B-50F9-284E-AC53-066F615E951D}" v="5" dt="2019-11-30T02:40:40.699"/>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01"/>
  </p:normalViewPr>
  <p:slideViewPr>
    <p:cSldViewPr snapToGrid="0" snapToObjects="1">
      <p:cViewPr varScale="1">
        <p:scale>
          <a:sx n="162" d="100"/>
          <a:sy n="162" d="100"/>
        </p:scale>
        <p:origin x="2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27D81F-9C45-4D4E-BFC6-8CFC68535C46}"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94F2AF79-5659-4856-94A4-B10E3404809C}">
      <dgm:prSet custT="1"/>
      <dgm:spPr/>
      <dgm:t>
        <a:bodyPr/>
        <a:lstStyle/>
        <a:p>
          <a:pPr algn="ctr"/>
          <a:r>
            <a:rPr lang="en-US" sz="4000" b="0">
              <a:latin typeface="Segoe UI" panose="020B0502040204020203" pitchFamily="34" charset="0"/>
              <a:cs typeface="Segoe UI" panose="020B0502040204020203" pitchFamily="34" charset="0"/>
            </a:rPr>
            <a:t>Abstract</a:t>
          </a:r>
        </a:p>
      </dgm:t>
    </dgm:pt>
    <dgm:pt modelId="{01865D25-0ED9-468B-8970-09640C3E0490}" type="parTrans" cxnId="{9C42BFFD-3D6B-4498-AFE1-5D0F8835EA35}">
      <dgm:prSet/>
      <dgm:spPr/>
      <dgm:t>
        <a:bodyPr/>
        <a:lstStyle/>
        <a:p>
          <a:pPr algn="ctr"/>
          <a:endParaRPr lang="en-US" sz="1400"/>
        </a:p>
      </dgm:t>
    </dgm:pt>
    <dgm:pt modelId="{BD3EAAE6-66A0-4C80-BFC6-497FA6975ED2}" type="sibTrans" cxnId="{9C42BFFD-3D6B-4498-AFE1-5D0F8835EA35}">
      <dgm:prSet/>
      <dgm:spPr/>
      <dgm:t>
        <a:bodyPr/>
        <a:lstStyle/>
        <a:p>
          <a:pPr algn="ctr"/>
          <a:endParaRPr lang="en-US" sz="1400"/>
        </a:p>
      </dgm:t>
    </dgm:pt>
    <dgm:pt modelId="{25E465FD-D053-41AE-9F09-0D2B89663B36}">
      <dgm:prSet custT="1"/>
      <dgm:spPr/>
      <dgm:t>
        <a:bodyPr/>
        <a:lstStyle/>
        <a:p>
          <a:pPr algn="ctr"/>
          <a:r>
            <a:rPr lang="en-US" sz="4000" b="0">
              <a:latin typeface="Segoe UI" panose="020B0502040204020203" pitchFamily="34" charset="0"/>
              <a:cs typeface="Segoe UI" panose="020B0502040204020203" pitchFamily="34" charset="0"/>
            </a:rPr>
            <a:t>Introduction</a:t>
          </a:r>
        </a:p>
      </dgm:t>
    </dgm:pt>
    <dgm:pt modelId="{B8033D3A-4D7C-42FD-8339-92F31D989D9D}" type="parTrans" cxnId="{AE3FD5F3-087F-46CE-87AD-DF49B392D958}">
      <dgm:prSet/>
      <dgm:spPr/>
      <dgm:t>
        <a:bodyPr/>
        <a:lstStyle/>
        <a:p>
          <a:pPr algn="ctr"/>
          <a:endParaRPr lang="en-US" sz="1400"/>
        </a:p>
      </dgm:t>
    </dgm:pt>
    <dgm:pt modelId="{BA8F00B0-9D75-46E6-8098-A7CC96B1CAA6}" type="sibTrans" cxnId="{AE3FD5F3-087F-46CE-87AD-DF49B392D958}">
      <dgm:prSet/>
      <dgm:spPr/>
      <dgm:t>
        <a:bodyPr/>
        <a:lstStyle/>
        <a:p>
          <a:pPr algn="ctr"/>
          <a:endParaRPr lang="en-US" sz="1400"/>
        </a:p>
      </dgm:t>
    </dgm:pt>
    <dgm:pt modelId="{7E82DA7D-4197-41A7-8695-526AB4E5423F}">
      <dgm:prSet custT="1"/>
      <dgm:spPr/>
      <dgm:t>
        <a:bodyPr/>
        <a:lstStyle/>
        <a:p>
          <a:pPr algn="ctr"/>
          <a:r>
            <a:rPr lang="en-US" sz="4000" b="0">
              <a:latin typeface="Segoe UI" panose="020B0502040204020203" pitchFamily="34" charset="0"/>
              <a:cs typeface="Segoe UI" panose="020B0502040204020203" pitchFamily="34" charset="0"/>
            </a:rPr>
            <a:t>Tables </a:t>
          </a:r>
        </a:p>
      </dgm:t>
    </dgm:pt>
    <dgm:pt modelId="{6CFCC511-BC43-4661-A455-DD1F87B299E9}" type="parTrans" cxnId="{6F346220-C3CA-4C5E-88D1-60976AE950A9}">
      <dgm:prSet/>
      <dgm:spPr/>
      <dgm:t>
        <a:bodyPr/>
        <a:lstStyle/>
        <a:p>
          <a:pPr algn="ctr"/>
          <a:endParaRPr lang="en-US" sz="1400"/>
        </a:p>
      </dgm:t>
    </dgm:pt>
    <dgm:pt modelId="{6FFE137F-33B7-47D3-A195-160FA9563270}" type="sibTrans" cxnId="{6F346220-C3CA-4C5E-88D1-60976AE950A9}">
      <dgm:prSet/>
      <dgm:spPr/>
      <dgm:t>
        <a:bodyPr/>
        <a:lstStyle/>
        <a:p>
          <a:pPr algn="ctr"/>
          <a:endParaRPr lang="en-US" sz="1400"/>
        </a:p>
      </dgm:t>
    </dgm:pt>
    <dgm:pt modelId="{9E56D16E-5E90-4028-8ED9-A6981AF28A67}">
      <dgm:prSet custT="1"/>
      <dgm:spPr/>
      <dgm:t>
        <a:bodyPr/>
        <a:lstStyle/>
        <a:p>
          <a:pPr algn="ctr"/>
          <a:r>
            <a:rPr lang="en-US" sz="4000" b="0">
              <a:latin typeface="Segoe UI" panose="020B0502040204020203" pitchFamily="34" charset="0"/>
              <a:cs typeface="Segoe UI" panose="020B0502040204020203" pitchFamily="34" charset="0"/>
            </a:rPr>
            <a:t>User Interface</a:t>
          </a:r>
        </a:p>
      </dgm:t>
    </dgm:pt>
    <dgm:pt modelId="{5E7AD98E-72C6-4DB2-B411-B4B70A7DDC7A}" type="parTrans" cxnId="{4875FE24-41C8-4237-8F05-BBDEC7BDB448}">
      <dgm:prSet/>
      <dgm:spPr/>
      <dgm:t>
        <a:bodyPr/>
        <a:lstStyle/>
        <a:p>
          <a:pPr algn="ctr"/>
          <a:endParaRPr lang="en-US" sz="1400"/>
        </a:p>
      </dgm:t>
    </dgm:pt>
    <dgm:pt modelId="{53C8ACDD-DA9D-4F8A-93FA-9903065BE7AF}" type="sibTrans" cxnId="{4875FE24-41C8-4237-8F05-BBDEC7BDB448}">
      <dgm:prSet/>
      <dgm:spPr/>
      <dgm:t>
        <a:bodyPr/>
        <a:lstStyle/>
        <a:p>
          <a:pPr algn="ctr"/>
          <a:endParaRPr lang="en-US" sz="1400"/>
        </a:p>
      </dgm:t>
    </dgm:pt>
    <dgm:pt modelId="{7180FDBB-CF85-4BD4-B6E9-D7B73E348B3E}" type="pres">
      <dgm:prSet presAssocID="{8227D81F-9C45-4D4E-BFC6-8CFC68535C46}" presName="vert0" presStyleCnt="0">
        <dgm:presLayoutVars>
          <dgm:dir/>
          <dgm:animOne val="branch"/>
          <dgm:animLvl val="lvl"/>
        </dgm:presLayoutVars>
      </dgm:prSet>
      <dgm:spPr/>
    </dgm:pt>
    <dgm:pt modelId="{881F82EC-33D7-4FDE-B3FC-A1C0909CFD6C}" type="pres">
      <dgm:prSet presAssocID="{94F2AF79-5659-4856-94A4-B10E3404809C}" presName="thickLine" presStyleLbl="alignNode1" presStyleIdx="0" presStyleCnt="4"/>
      <dgm:spPr/>
    </dgm:pt>
    <dgm:pt modelId="{09BEDCE8-5C23-4861-B206-43CD116ABCC5}" type="pres">
      <dgm:prSet presAssocID="{94F2AF79-5659-4856-94A4-B10E3404809C}" presName="horz1" presStyleCnt="0"/>
      <dgm:spPr/>
    </dgm:pt>
    <dgm:pt modelId="{25ED3352-E2DB-40E5-83C1-D1701A9C5C81}" type="pres">
      <dgm:prSet presAssocID="{94F2AF79-5659-4856-94A4-B10E3404809C}" presName="tx1" presStyleLbl="revTx" presStyleIdx="0" presStyleCnt="4"/>
      <dgm:spPr/>
    </dgm:pt>
    <dgm:pt modelId="{C912D8EE-0D72-4FB2-A968-FE0330BEE904}" type="pres">
      <dgm:prSet presAssocID="{94F2AF79-5659-4856-94A4-B10E3404809C}" presName="vert1" presStyleCnt="0"/>
      <dgm:spPr/>
    </dgm:pt>
    <dgm:pt modelId="{4EC70554-D518-4628-91B5-3886C3563454}" type="pres">
      <dgm:prSet presAssocID="{25E465FD-D053-41AE-9F09-0D2B89663B36}" presName="thickLine" presStyleLbl="alignNode1" presStyleIdx="1" presStyleCnt="4"/>
      <dgm:spPr/>
    </dgm:pt>
    <dgm:pt modelId="{B11B85D1-1572-4D5B-B655-463074FCAFE7}" type="pres">
      <dgm:prSet presAssocID="{25E465FD-D053-41AE-9F09-0D2B89663B36}" presName="horz1" presStyleCnt="0"/>
      <dgm:spPr/>
    </dgm:pt>
    <dgm:pt modelId="{2F13B516-6028-4672-B9E2-F16DE5BD2E0B}" type="pres">
      <dgm:prSet presAssocID="{25E465FD-D053-41AE-9F09-0D2B89663B36}" presName="tx1" presStyleLbl="revTx" presStyleIdx="1" presStyleCnt="4"/>
      <dgm:spPr/>
    </dgm:pt>
    <dgm:pt modelId="{5621A877-8781-482C-81BD-DB6A7E3EF826}" type="pres">
      <dgm:prSet presAssocID="{25E465FD-D053-41AE-9F09-0D2B89663B36}" presName="vert1" presStyleCnt="0"/>
      <dgm:spPr/>
    </dgm:pt>
    <dgm:pt modelId="{2D268F78-A7F8-44E1-BE3C-DD1391301DFB}" type="pres">
      <dgm:prSet presAssocID="{7E82DA7D-4197-41A7-8695-526AB4E5423F}" presName="thickLine" presStyleLbl="alignNode1" presStyleIdx="2" presStyleCnt="4"/>
      <dgm:spPr/>
    </dgm:pt>
    <dgm:pt modelId="{759B4413-8EBC-4B17-8E6E-9F34455309F1}" type="pres">
      <dgm:prSet presAssocID="{7E82DA7D-4197-41A7-8695-526AB4E5423F}" presName="horz1" presStyleCnt="0"/>
      <dgm:spPr/>
    </dgm:pt>
    <dgm:pt modelId="{60123098-2126-43B3-BC62-85AC912D53B9}" type="pres">
      <dgm:prSet presAssocID="{7E82DA7D-4197-41A7-8695-526AB4E5423F}" presName="tx1" presStyleLbl="revTx" presStyleIdx="2" presStyleCnt="4"/>
      <dgm:spPr/>
    </dgm:pt>
    <dgm:pt modelId="{80EAD216-C66D-4B70-8D8F-3485840596B5}" type="pres">
      <dgm:prSet presAssocID="{7E82DA7D-4197-41A7-8695-526AB4E5423F}" presName="vert1" presStyleCnt="0"/>
      <dgm:spPr/>
    </dgm:pt>
    <dgm:pt modelId="{DA78F3F5-FFF5-4542-A7D6-6BF1D283D11F}" type="pres">
      <dgm:prSet presAssocID="{9E56D16E-5E90-4028-8ED9-A6981AF28A67}" presName="thickLine" presStyleLbl="alignNode1" presStyleIdx="3" presStyleCnt="4"/>
      <dgm:spPr/>
    </dgm:pt>
    <dgm:pt modelId="{1A22F4B6-50A2-4401-B4D6-618A5C2F3530}" type="pres">
      <dgm:prSet presAssocID="{9E56D16E-5E90-4028-8ED9-A6981AF28A67}" presName="horz1" presStyleCnt="0"/>
      <dgm:spPr/>
    </dgm:pt>
    <dgm:pt modelId="{D5D69C7E-98DE-4083-9088-25FCCE2D09B2}" type="pres">
      <dgm:prSet presAssocID="{9E56D16E-5E90-4028-8ED9-A6981AF28A67}" presName="tx1" presStyleLbl="revTx" presStyleIdx="3" presStyleCnt="4"/>
      <dgm:spPr/>
    </dgm:pt>
    <dgm:pt modelId="{30C44C1D-7693-45DC-B149-E503981D9D3D}" type="pres">
      <dgm:prSet presAssocID="{9E56D16E-5E90-4028-8ED9-A6981AF28A67}" presName="vert1" presStyleCnt="0"/>
      <dgm:spPr/>
    </dgm:pt>
  </dgm:ptLst>
  <dgm:cxnLst>
    <dgm:cxn modelId="{E400D606-822D-4AD9-8FFA-F25EE2E294A6}" type="presOf" srcId="{7E82DA7D-4197-41A7-8695-526AB4E5423F}" destId="{60123098-2126-43B3-BC62-85AC912D53B9}" srcOrd="0" destOrd="0" presId="urn:microsoft.com/office/officeart/2008/layout/LinedList"/>
    <dgm:cxn modelId="{F1818115-262D-4A05-8685-CF6063F9CDBD}" type="presOf" srcId="{8227D81F-9C45-4D4E-BFC6-8CFC68535C46}" destId="{7180FDBB-CF85-4BD4-B6E9-D7B73E348B3E}" srcOrd="0" destOrd="0" presId="urn:microsoft.com/office/officeart/2008/layout/LinedList"/>
    <dgm:cxn modelId="{6F346220-C3CA-4C5E-88D1-60976AE950A9}" srcId="{8227D81F-9C45-4D4E-BFC6-8CFC68535C46}" destId="{7E82DA7D-4197-41A7-8695-526AB4E5423F}" srcOrd="2" destOrd="0" parTransId="{6CFCC511-BC43-4661-A455-DD1F87B299E9}" sibTransId="{6FFE137F-33B7-47D3-A195-160FA9563270}"/>
    <dgm:cxn modelId="{4875FE24-41C8-4237-8F05-BBDEC7BDB448}" srcId="{8227D81F-9C45-4D4E-BFC6-8CFC68535C46}" destId="{9E56D16E-5E90-4028-8ED9-A6981AF28A67}" srcOrd="3" destOrd="0" parTransId="{5E7AD98E-72C6-4DB2-B411-B4B70A7DDC7A}" sibTransId="{53C8ACDD-DA9D-4F8A-93FA-9903065BE7AF}"/>
    <dgm:cxn modelId="{EB42A334-FB20-496F-8517-E2FB345A724B}" type="presOf" srcId="{9E56D16E-5E90-4028-8ED9-A6981AF28A67}" destId="{D5D69C7E-98DE-4083-9088-25FCCE2D09B2}" srcOrd="0" destOrd="0" presId="urn:microsoft.com/office/officeart/2008/layout/LinedList"/>
    <dgm:cxn modelId="{A378815D-9446-47F8-A7BF-DF61D759018E}" type="presOf" srcId="{94F2AF79-5659-4856-94A4-B10E3404809C}" destId="{25ED3352-E2DB-40E5-83C1-D1701A9C5C81}" srcOrd="0" destOrd="0" presId="urn:microsoft.com/office/officeart/2008/layout/LinedList"/>
    <dgm:cxn modelId="{3CC70B49-65CE-449B-94DB-40702D955867}" type="presOf" srcId="{25E465FD-D053-41AE-9F09-0D2B89663B36}" destId="{2F13B516-6028-4672-B9E2-F16DE5BD2E0B}" srcOrd="0" destOrd="0" presId="urn:microsoft.com/office/officeart/2008/layout/LinedList"/>
    <dgm:cxn modelId="{AE3FD5F3-087F-46CE-87AD-DF49B392D958}" srcId="{8227D81F-9C45-4D4E-BFC6-8CFC68535C46}" destId="{25E465FD-D053-41AE-9F09-0D2B89663B36}" srcOrd="1" destOrd="0" parTransId="{B8033D3A-4D7C-42FD-8339-92F31D989D9D}" sibTransId="{BA8F00B0-9D75-46E6-8098-A7CC96B1CAA6}"/>
    <dgm:cxn modelId="{9C42BFFD-3D6B-4498-AFE1-5D0F8835EA35}" srcId="{8227D81F-9C45-4D4E-BFC6-8CFC68535C46}" destId="{94F2AF79-5659-4856-94A4-B10E3404809C}" srcOrd="0" destOrd="0" parTransId="{01865D25-0ED9-468B-8970-09640C3E0490}" sibTransId="{BD3EAAE6-66A0-4C80-BFC6-497FA6975ED2}"/>
    <dgm:cxn modelId="{6B994FF1-ADC5-4360-B62D-61B6AF69A2E9}" type="presParOf" srcId="{7180FDBB-CF85-4BD4-B6E9-D7B73E348B3E}" destId="{881F82EC-33D7-4FDE-B3FC-A1C0909CFD6C}" srcOrd="0" destOrd="0" presId="urn:microsoft.com/office/officeart/2008/layout/LinedList"/>
    <dgm:cxn modelId="{9AE68C5D-6905-483F-91AE-6FC8C72D385F}" type="presParOf" srcId="{7180FDBB-CF85-4BD4-B6E9-D7B73E348B3E}" destId="{09BEDCE8-5C23-4861-B206-43CD116ABCC5}" srcOrd="1" destOrd="0" presId="urn:microsoft.com/office/officeart/2008/layout/LinedList"/>
    <dgm:cxn modelId="{9B4EA6CD-83B2-4B95-A4D9-F00905B8C943}" type="presParOf" srcId="{09BEDCE8-5C23-4861-B206-43CD116ABCC5}" destId="{25ED3352-E2DB-40E5-83C1-D1701A9C5C81}" srcOrd="0" destOrd="0" presId="urn:microsoft.com/office/officeart/2008/layout/LinedList"/>
    <dgm:cxn modelId="{CAD181BD-D2A3-450F-9849-514369584478}" type="presParOf" srcId="{09BEDCE8-5C23-4861-B206-43CD116ABCC5}" destId="{C912D8EE-0D72-4FB2-A968-FE0330BEE904}" srcOrd="1" destOrd="0" presId="urn:microsoft.com/office/officeart/2008/layout/LinedList"/>
    <dgm:cxn modelId="{D7BAE573-8319-437F-B146-85DA6A0FA2AF}" type="presParOf" srcId="{7180FDBB-CF85-4BD4-B6E9-D7B73E348B3E}" destId="{4EC70554-D518-4628-91B5-3886C3563454}" srcOrd="2" destOrd="0" presId="urn:microsoft.com/office/officeart/2008/layout/LinedList"/>
    <dgm:cxn modelId="{CECE1467-C832-4A63-A0F0-EC622598B0EB}" type="presParOf" srcId="{7180FDBB-CF85-4BD4-B6E9-D7B73E348B3E}" destId="{B11B85D1-1572-4D5B-B655-463074FCAFE7}" srcOrd="3" destOrd="0" presId="urn:microsoft.com/office/officeart/2008/layout/LinedList"/>
    <dgm:cxn modelId="{28772F20-A560-4616-B602-C105B1C3B3E9}" type="presParOf" srcId="{B11B85D1-1572-4D5B-B655-463074FCAFE7}" destId="{2F13B516-6028-4672-B9E2-F16DE5BD2E0B}" srcOrd="0" destOrd="0" presId="urn:microsoft.com/office/officeart/2008/layout/LinedList"/>
    <dgm:cxn modelId="{6B7DED8C-9169-42D7-A204-AAF7043B1847}" type="presParOf" srcId="{B11B85D1-1572-4D5B-B655-463074FCAFE7}" destId="{5621A877-8781-482C-81BD-DB6A7E3EF826}" srcOrd="1" destOrd="0" presId="urn:microsoft.com/office/officeart/2008/layout/LinedList"/>
    <dgm:cxn modelId="{F1DE0095-FBE9-4FF2-BA32-5C004F821EAE}" type="presParOf" srcId="{7180FDBB-CF85-4BD4-B6E9-D7B73E348B3E}" destId="{2D268F78-A7F8-44E1-BE3C-DD1391301DFB}" srcOrd="4" destOrd="0" presId="urn:microsoft.com/office/officeart/2008/layout/LinedList"/>
    <dgm:cxn modelId="{424A4131-0ADA-4E98-8246-72474870122C}" type="presParOf" srcId="{7180FDBB-CF85-4BD4-B6E9-D7B73E348B3E}" destId="{759B4413-8EBC-4B17-8E6E-9F34455309F1}" srcOrd="5" destOrd="0" presId="urn:microsoft.com/office/officeart/2008/layout/LinedList"/>
    <dgm:cxn modelId="{F6062ADC-7C95-4310-847E-49E40E410CD3}" type="presParOf" srcId="{759B4413-8EBC-4B17-8E6E-9F34455309F1}" destId="{60123098-2126-43B3-BC62-85AC912D53B9}" srcOrd="0" destOrd="0" presId="urn:microsoft.com/office/officeart/2008/layout/LinedList"/>
    <dgm:cxn modelId="{47B54525-DC79-41AE-A812-DC6875F261F4}" type="presParOf" srcId="{759B4413-8EBC-4B17-8E6E-9F34455309F1}" destId="{80EAD216-C66D-4B70-8D8F-3485840596B5}" srcOrd="1" destOrd="0" presId="urn:microsoft.com/office/officeart/2008/layout/LinedList"/>
    <dgm:cxn modelId="{AF6115B1-A4C7-4A51-A2A8-4CAB0EB973C7}" type="presParOf" srcId="{7180FDBB-CF85-4BD4-B6E9-D7B73E348B3E}" destId="{DA78F3F5-FFF5-4542-A7D6-6BF1D283D11F}" srcOrd="6" destOrd="0" presId="urn:microsoft.com/office/officeart/2008/layout/LinedList"/>
    <dgm:cxn modelId="{B09841B1-9ED5-4210-931B-9D35D1FFEFFB}" type="presParOf" srcId="{7180FDBB-CF85-4BD4-B6E9-D7B73E348B3E}" destId="{1A22F4B6-50A2-4401-B4D6-618A5C2F3530}" srcOrd="7" destOrd="0" presId="urn:microsoft.com/office/officeart/2008/layout/LinedList"/>
    <dgm:cxn modelId="{CB05324A-A871-4203-95B5-320337A1AD1C}" type="presParOf" srcId="{1A22F4B6-50A2-4401-B4D6-618A5C2F3530}" destId="{D5D69C7E-98DE-4083-9088-25FCCE2D09B2}" srcOrd="0" destOrd="0" presId="urn:microsoft.com/office/officeart/2008/layout/LinedList"/>
    <dgm:cxn modelId="{B8931657-8EAC-4AAC-9C37-586B599300FD}" type="presParOf" srcId="{1A22F4B6-50A2-4401-B4D6-618A5C2F3530}" destId="{30C44C1D-7693-45DC-B149-E503981D9D3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115C4C0-773B-4C89-A483-81E746A9E27C}"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8365884A-0D99-4A95-A7B5-28B329B9142A}">
      <dgm:prSet/>
      <dgm:spPr/>
      <dgm:t>
        <a:bodyPr/>
        <a:lstStyle/>
        <a:p>
          <a:r>
            <a:rPr lang="en-US">
              <a:latin typeface="Segoe UI" panose="020B0502040204020203" pitchFamily="34" charset="0"/>
              <a:cs typeface="Segoe UI" panose="020B0502040204020203" pitchFamily="34" charset="0"/>
            </a:rPr>
            <a:t>      Lack of update system</a:t>
          </a:r>
        </a:p>
      </dgm:t>
    </dgm:pt>
    <dgm:pt modelId="{A1721C35-E101-4E99-83E5-2F40C0877E06}" type="parTrans" cxnId="{EED1E0E3-5574-4139-A3C7-B49CD4102827}">
      <dgm:prSet/>
      <dgm:spPr/>
      <dgm:t>
        <a:bodyPr/>
        <a:lstStyle/>
        <a:p>
          <a:endParaRPr lang="en-US"/>
        </a:p>
      </dgm:t>
    </dgm:pt>
    <dgm:pt modelId="{CAE059BA-2BAE-4265-922D-6FAA5C9290B4}" type="sibTrans" cxnId="{EED1E0E3-5574-4139-A3C7-B49CD4102827}">
      <dgm:prSet/>
      <dgm:spPr/>
      <dgm:t>
        <a:bodyPr/>
        <a:lstStyle/>
        <a:p>
          <a:endParaRPr lang="en-US"/>
        </a:p>
      </dgm:t>
    </dgm:pt>
    <dgm:pt modelId="{D3F92D16-06AA-41FD-9633-1ED34A113429}">
      <dgm:prSet/>
      <dgm:spPr/>
      <dgm:t>
        <a:bodyPr/>
        <a:lstStyle/>
        <a:p>
          <a:r>
            <a:rPr lang="en-US"/>
            <a:t>       Slow of processing</a:t>
          </a:r>
        </a:p>
      </dgm:t>
    </dgm:pt>
    <dgm:pt modelId="{CC2FE33B-A72D-459C-9B7B-2FABBBBBEE07}" type="parTrans" cxnId="{B6152FFE-D634-4C6C-AED5-61771DF6B418}">
      <dgm:prSet/>
      <dgm:spPr/>
      <dgm:t>
        <a:bodyPr/>
        <a:lstStyle/>
        <a:p>
          <a:endParaRPr lang="en-US"/>
        </a:p>
      </dgm:t>
    </dgm:pt>
    <dgm:pt modelId="{FAC46E6E-F6B4-4640-9D97-D8485E6DB4B4}" type="sibTrans" cxnId="{B6152FFE-D634-4C6C-AED5-61771DF6B418}">
      <dgm:prSet/>
      <dgm:spPr/>
      <dgm:t>
        <a:bodyPr/>
        <a:lstStyle/>
        <a:p>
          <a:endParaRPr lang="en-US"/>
        </a:p>
      </dgm:t>
    </dgm:pt>
    <dgm:pt modelId="{68C6D5DA-9C55-4280-A8DB-8FAA291F71D8}">
      <dgm:prSet/>
      <dgm:spPr/>
      <dgm:t>
        <a:bodyPr/>
        <a:lstStyle/>
        <a:p>
          <a:r>
            <a:rPr lang="en-US"/>
            <a:t>       Difficult to manage</a:t>
          </a:r>
        </a:p>
      </dgm:t>
    </dgm:pt>
    <dgm:pt modelId="{C4D1034C-92F7-41C6-A5CB-B59D1DDC637C}" type="parTrans" cxnId="{710EBA6C-A4E7-47F3-8047-2ECB21C27405}">
      <dgm:prSet/>
      <dgm:spPr/>
      <dgm:t>
        <a:bodyPr/>
        <a:lstStyle/>
        <a:p>
          <a:endParaRPr lang="en-US"/>
        </a:p>
      </dgm:t>
    </dgm:pt>
    <dgm:pt modelId="{68980DE1-35CC-43BF-8156-8FD02180882E}" type="sibTrans" cxnId="{710EBA6C-A4E7-47F3-8047-2ECB21C27405}">
      <dgm:prSet/>
      <dgm:spPr/>
      <dgm:t>
        <a:bodyPr/>
        <a:lstStyle/>
        <a:p>
          <a:endParaRPr lang="en-US"/>
        </a:p>
      </dgm:t>
    </dgm:pt>
    <dgm:pt modelId="{0893BC4E-82CB-454B-96AC-6A7425BA7604}">
      <dgm:prSet/>
      <dgm:spPr/>
      <dgm:t>
        <a:bodyPr/>
        <a:lstStyle/>
        <a:p>
          <a:r>
            <a:rPr lang="en-US"/>
            <a:t>       Bad UI and customer get bad UX</a:t>
          </a:r>
        </a:p>
      </dgm:t>
    </dgm:pt>
    <dgm:pt modelId="{693652AB-AEA0-45C7-A93F-CB9A30287CF6}" type="parTrans" cxnId="{B07267D6-808B-4B63-AD28-00DF3E163BBF}">
      <dgm:prSet/>
      <dgm:spPr/>
      <dgm:t>
        <a:bodyPr/>
        <a:lstStyle/>
        <a:p>
          <a:endParaRPr lang="en-US"/>
        </a:p>
      </dgm:t>
    </dgm:pt>
    <dgm:pt modelId="{A9A0101C-52BF-4972-A402-D9EB3C57F7E9}" type="sibTrans" cxnId="{B07267D6-808B-4B63-AD28-00DF3E163BBF}">
      <dgm:prSet/>
      <dgm:spPr/>
      <dgm:t>
        <a:bodyPr/>
        <a:lstStyle/>
        <a:p>
          <a:endParaRPr lang="en-US"/>
        </a:p>
      </dgm:t>
    </dgm:pt>
    <dgm:pt modelId="{C9A668C8-FE6E-414F-91C2-5EFEDA08092C}" type="pres">
      <dgm:prSet presAssocID="{A115C4C0-773B-4C89-A483-81E746A9E27C}" presName="vert0" presStyleCnt="0">
        <dgm:presLayoutVars>
          <dgm:dir/>
          <dgm:animOne val="branch"/>
          <dgm:animLvl val="lvl"/>
        </dgm:presLayoutVars>
      </dgm:prSet>
      <dgm:spPr/>
    </dgm:pt>
    <dgm:pt modelId="{1A294997-5BD9-4535-94F4-DC6DD9CF5351}" type="pres">
      <dgm:prSet presAssocID="{8365884A-0D99-4A95-A7B5-28B329B9142A}" presName="thickLine" presStyleLbl="alignNode1" presStyleIdx="0" presStyleCnt="4"/>
      <dgm:spPr/>
    </dgm:pt>
    <dgm:pt modelId="{47747B72-DEDD-4AE6-8013-D8B480710361}" type="pres">
      <dgm:prSet presAssocID="{8365884A-0D99-4A95-A7B5-28B329B9142A}" presName="horz1" presStyleCnt="0"/>
      <dgm:spPr/>
    </dgm:pt>
    <dgm:pt modelId="{29E01A50-6223-425A-BA7E-89F7B473C6AE}" type="pres">
      <dgm:prSet presAssocID="{8365884A-0D99-4A95-A7B5-28B329B9142A}" presName="tx1" presStyleLbl="revTx" presStyleIdx="0" presStyleCnt="4"/>
      <dgm:spPr/>
    </dgm:pt>
    <dgm:pt modelId="{5B5DFDCC-7DEE-4290-B7F2-A4B8CB72D653}" type="pres">
      <dgm:prSet presAssocID="{8365884A-0D99-4A95-A7B5-28B329B9142A}" presName="vert1" presStyleCnt="0"/>
      <dgm:spPr/>
    </dgm:pt>
    <dgm:pt modelId="{155A41A2-DBD0-4025-8E05-69BB6A60AE2A}" type="pres">
      <dgm:prSet presAssocID="{D3F92D16-06AA-41FD-9633-1ED34A113429}" presName="thickLine" presStyleLbl="alignNode1" presStyleIdx="1" presStyleCnt="4"/>
      <dgm:spPr/>
    </dgm:pt>
    <dgm:pt modelId="{74DD7F08-9A5A-470C-AA42-7378921DA042}" type="pres">
      <dgm:prSet presAssocID="{D3F92D16-06AA-41FD-9633-1ED34A113429}" presName="horz1" presStyleCnt="0"/>
      <dgm:spPr/>
    </dgm:pt>
    <dgm:pt modelId="{0EF45344-2CC8-4257-BC89-9001DEEABBBF}" type="pres">
      <dgm:prSet presAssocID="{D3F92D16-06AA-41FD-9633-1ED34A113429}" presName="tx1" presStyleLbl="revTx" presStyleIdx="1" presStyleCnt="4"/>
      <dgm:spPr/>
    </dgm:pt>
    <dgm:pt modelId="{197CEE65-4CE4-4335-A64F-41428EBEF03C}" type="pres">
      <dgm:prSet presAssocID="{D3F92D16-06AA-41FD-9633-1ED34A113429}" presName="vert1" presStyleCnt="0"/>
      <dgm:spPr/>
    </dgm:pt>
    <dgm:pt modelId="{497E50B8-ED07-42CD-9E80-3FE2D50DEFE9}" type="pres">
      <dgm:prSet presAssocID="{68C6D5DA-9C55-4280-A8DB-8FAA291F71D8}" presName="thickLine" presStyleLbl="alignNode1" presStyleIdx="2" presStyleCnt="4"/>
      <dgm:spPr/>
    </dgm:pt>
    <dgm:pt modelId="{4768D335-BA7F-4974-B000-FFA031097917}" type="pres">
      <dgm:prSet presAssocID="{68C6D5DA-9C55-4280-A8DB-8FAA291F71D8}" presName="horz1" presStyleCnt="0"/>
      <dgm:spPr/>
    </dgm:pt>
    <dgm:pt modelId="{14D6D89F-A423-455E-B112-CF353DF53528}" type="pres">
      <dgm:prSet presAssocID="{68C6D5DA-9C55-4280-A8DB-8FAA291F71D8}" presName="tx1" presStyleLbl="revTx" presStyleIdx="2" presStyleCnt="4"/>
      <dgm:spPr/>
    </dgm:pt>
    <dgm:pt modelId="{9BAED9E4-128D-411B-A356-592CAECC7723}" type="pres">
      <dgm:prSet presAssocID="{68C6D5DA-9C55-4280-A8DB-8FAA291F71D8}" presName="vert1" presStyleCnt="0"/>
      <dgm:spPr/>
    </dgm:pt>
    <dgm:pt modelId="{8C119826-2D98-438F-AD7F-573F095CC540}" type="pres">
      <dgm:prSet presAssocID="{0893BC4E-82CB-454B-96AC-6A7425BA7604}" presName="thickLine" presStyleLbl="alignNode1" presStyleIdx="3" presStyleCnt="4"/>
      <dgm:spPr/>
    </dgm:pt>
    <dgm:pt modelId="{7A65C268-A64F-488A-A22C-AD99CE06279A}" type="pres">
      <dgm:prSet presAssocID="{0893BC4E-82CB-454B-96AC-6A7425BA7604}" presName="horz1" presStyleCnt="0"/>
      <dgm:spPr/>
    </dgm:pt>
    <dgm:pt modelId="{62FCFB5C-E4FB-4B32-B3D7-BD56B0FFA49A}" type="pres">
      <dgm:prSet presAssocID="{0893BC4E-82CB-454B-96AC-6A7425BA7604}" presName="tx1" presStyleLbl="revTx" presStyleIdx="3" presStyleCnt="4"/>
      <dgm:spPr/>
    </dgm:pt>
    <dgm:pt modelId="{24CBDEAB-7547-4375-82BF-44B9105C7537}" type="pres">
      <dgm:prSet presAssocID="{0893BC4E-82CB-454B-96AC-6A7425BA7604}" presName="vert1" presStyleCnt="0"/>
      <dgm:spPr/>
    </dgm:pt>
  </dgm:ptLst>
  <dgm:cxnLst>
    <dgm:cxn modelId="{F17CC605-D6D6-446D-8ED6-DFC3487C72C4}" type="presOf" srcId="{68C6D5DA-9C55-4280-A8DB-8FAA291F71D8}" destId="{14D6D89F-A423-455E-B112-CF353DF53528}" srcOrd="0" destOrd="0" presId="urn:microsoft.com/office/officeart/2008/layout/LinedList"/>
    <dgm:cxn modelId="{4DFEA109-BF54-4B2C-9ADF-A87DB88A2AF6}" type="presOf" srcId="{8365884A-0D99-4A95-A7B5-28B329B9142A}" destId="{29E01A50-6223-425A-BA7E-89F7B473C6AE}" srcOrd="0" destOrd="0" presId="urn:microsoft.com/office/officeart/2008/layout/LinedList"/>
    <dgm:cxn modelId="{ED7EC02E-EFAE-48C8-AB69-622F210A194E}" type="presOf" srcId="{D3F92D16-06AA-41FD-9633-1ED34A113429}" destId="{0EF45344-2CC8-4257-BC89-9001DEEABBBF}" srcOrd="0" destOrd="0" presId="urn:microsoft.com/office/officeart/2008/layout/LinedList"/>
    <dgm:cxn modelId="{710EBA6C-A4E7-47F3-8047-2ECB21C27405}" srcId="{A115C4C0-773B-4C89-A483-81E746A9E27C}" destId="{68C6D5DA-9C55-4280-A8DB-8FAA291F71D8}" srcOrd="2" destOrd="0" parTransId="{C4D1034C-92F7-41C6-A5CB-B59D1DDC637C}" sibTransId="{68980DE1-35CC-43BF-8156-8FD02180882E}"/>
    <dgm:cxn modelId="{51662881-FAC4-474D-A314-607F17EC1F30}" type="presOf" srcId="{0893BC4E-82CB-454B-96AC-6A7425BA7604}" destId="{62FCFB5C-E4FB-4B32-B3D7-BD56B0FFA49A}" srcOrd="0" destOrd="0" presId="urn:microsoft.com/office/officeart/2008/layout/LinedList"/>
    <dgm:cxn modelId="{24E9FCD0-8FAD-48D4-BA3E-232ABF2A5BD1}" type="presOf" srcId="{A115C4C0-773B-4C89-A483-81E746A9E27C}" destId="{C9A668C8-FE6E-414F-91C2-5EFEDA08092C}" srcOrd="0" destOrd="0" presId="urn:microsoft.com/office/officeart/2008/layout/LinedList"/>
    <dgm:cxn modelId="{B07267D6-808B-4B63-AD28-00DF3E163BBF}" srcId="{A115C4C0-773B-4C89-A483-81E746A9E27C}" destId="{0893BC4E-82CB-454B-96AC-6A7425BA7604}" srcOrd="3" destOrd="0" parTransId="{693652AB-AEA0-45C7-A93F-CB9A30287CF6}" sibTransId="{A9A0101C-52BF-4972-A402-D9EB3C57F7E9}"/>
    <dgm:cxn modelId="{EED1E0E3-5574-4139-A3C7-B49CD4102827}" srcId="{A115C4C0-773B-4C89-A483-81E746A9E27C}" destId="{8365884A-0D99-4A95-A7B5-28B329B9142A}" srcOrd="0" destOrd="0" parTransId="{A1721C35-E101-4E99-83E5-2F40C0877E06}" sibTransId="{CAE059BA-2BAE-4265-922D-6FAA5C9290B4}"/>
    <dgm:cxn modelId="{B6152FFE-D634-4C6C-AED5-61771DF6B418}" srcId="{A115C4C0-773B-4C89-A483-81E746A9E27C}" destId="{D3F92D16-06AA-41FD-9633-1ED34A113429}" srcOrd="1" destOrd="0" parTransId="{CC2FE33B-A72D-459C-9B7B-2FABBBBBEE07}" sibTransId="{FAC46E6E-F6B4-4640-9D97-D8485E6DB4B4}"/>
    <dgm:cxn modelId="{F02778A1-7C28-4BB2-BC83-9BBD2AEAB712}" type="presParOf" srcId="{C9A668C8-FE6E-414F-91C2-5EFEDA08092C}" destId="{1A294997-5BD9-4535-94F4-DC6DD9CF5351}" srcOrd="0" destOrd="0" presId="urn:microsoft.com/office/officeart/2008/layout/LinedList"/>
    <dgm:cxn modelId="{ACD107E0-F702-4489-AA14-2BE57CA66162}" type="presParOf" srcId="{C9A668C8-FE6E-414F-91C2-5EFEDA08092C}" destId="{47747B72-DEDD-4AE6-8013-D8B480710361}" srcOrd="1" destOrd="0" presId="urn:microsoft.com/office/officeart/2008/layout/LinedList"/>
    <dgm:cxn modelId="{FF68E927-3132-44C8-A6DC-93FD7B80AC2C}" type="presParOf" srcId="{47747B72-DEDD-4AE6-8013-D8B480710361}" destId="{29E01A50-6223-425A-BA7E-89F7B473C6AE}" srcOrd="0" destOrd="0" presId="urn:microsoft.com/office/officeart/2008/layout/LinedList"/>
    <dgm:cxn modelId="{6F2C971E-3EA3-4150-8A40-6FBFD4BB780E}" type="presParOf" srcId="{47747B72-DEDD-4AE6-8013-D8B480710361}" destId="{5B5DFDCC-7DEE-4290-B7F2-A4B8CB72D653}" srcOrd="1" destOrd="0" presId="urn:microsoft.com/office/officeart/2008/layout/LinedList"/>
    <dgm:cxn modelId="{A41F2410-284F-486D-958B-A0C6815A63FC}" type="presParOf" srcId="{C9A668C8-FE6E-414F-91C2-5EFEDA08092C}" destId="{155A41A2-DBD0-4025-8E05-69BB6A60AE2A}" srcOrd="2" destOrd="0" presId="urn:microsoft.com/office/officeart/2008/layout/LinedList"/>
    <dgm:cxn modelId="{211AC1F3-6179-4B35-9D24-A1C2E55D7728}" type="presParOf" srcId="{C9A668C8-FE6E-414F-91C2-5EFEDA08092C}" destId="{74DD7F08-9A5A-470C-AA42-7378921DA042}" srcOrd="3" destOrd="0" presId="urn:microsoft.com/office/officeart/2008/layout/LinedList"/>
    <dgm:cxn modelId="{8F5A49C2-E467-4BD4-9904-87F2F2F61171}" type="presParOf" srcId="{74DD7F08-9A5A-470C-AA42-7378921DA042}" destId="{0EF45344-2CC8-4257-BC89-9001DEEABBBF}" srcOrd="0" destOrd="0" presId="urn:microsoft.com/office/officeart/2008/layout/LinedList"/>
    <dgm:cxn modelId="{96DC00A5-2333-46F8-8752-0640C9E72415}" type="presParOf" srcId="{74DD7F08-9A5A-470C-AA42-7378921DA042}" destId="{197CEE65-4CE4-4335-A64F-41428EBEF03C}" srcOrd="1" destOrd="0" presId="urn:microsoft.com/office/officeart/2008/layout/LinedList"/>
    <dgm:cxn modelId="{C9B0B4C5-184B-46C3-99C5-9D28C45D0487}" type="presParOf" srcId="{C9A668C8-FE6E-414F-91C2-5EFEDA08092C}" destId="{497E50B8-ED07-42CD-9E80-3FE2D50DEFE9}" srcOrd="4" destOrd="0" presId="urn:microsoft.com/office/officeart/2008/layout/LinedList"/>
    <dgm:cxn modelId="{D05B5268-FFD9-4392-BA56-05405D027192}" type="presParOf" srcId="{C9A668C8-FE6E-414F-91C2-5EFEDA08092C}" destId="{4768D335-BA7F-4974-B000-FFA031097917}" srcOrd="5" destOrd="0" presId="urn:microsoft.com/office/officeart/2008/layout/LinedList"/>
    <dgm:cxn modelId="{965D3292-4439-408B-9CA2-63878E3A6926}" type="presParOf" srcId="{4768D335-BA7F-4974-B000-FFA031097917}" destId="{14D6D89F-A423-455E-B112-CF353DF53528}" srcOrd="0" destOrd="0" presId="urn:microsoft.com/office/officeart/2008/layout/LinedList"/>
    <dgm:cxn modelId="{7AC61106-0E59-4FCB-8CDE-82B7900B7B74}" type="presParOf" srcId="{4768D335-BA7F-4974-B000-FFA031097917}" destId="{9BAED9E4-128D-411B-A356-592CAECC7723}" srcOrd="1" destOrd="0" presId="urn:microsoft.com/office/officeart/2008/layout/LinedList"/>
    <dgm:cxn modelId="{0F7319D1-11C2-49BB-B19E-19989B3A841E}" type="presParOf" srcId="{C9A668C8-FE6E-414F-91C2-5EFEDA08092C}" destId="{8C119826-2D98-438F-AD7F-573F095CC540}" srcOrd="6" destOrd="0" presId="urn:microsoft.com/office/officeart/2008/layout/LinedList"/>
    <dgm:cxn modelId="{696CA1D0-3927-463E-9525-53FA96AD13D5}" type="presParOf" srcId="{C9A668C8-FE6E-414F-91C2-5EFEDA08092C}" destId="{7A65C268-A64F-488A-A22C-AD99CE06279A}" srcOrd="7" destOrd="0" presId="urn:microsoft.com/office/officeart/2008/layout/LinedList"/>
    <dgm:cxn modelId="{FB9CB4D3-4894-4B2D-B29B-7D8A9B2FC4E4}" type="presParOf" srcId="{7A65C268-A64F-488A-A22C-AD99CE06279A}" destId="{62FCFB5C-E4FB-4B32-B3D7-BD56B0FFA49A}" srcOrd="0" destOrd="0" presId="urn:microsoft.com/office/officeart/2008/layout/LinedList"/>
    <dgm:cxn modelId="{E9189083-3BD3-4BB5-B0FF-F86FC0ED7881}" type="presParOf" srcId="{7A65C268-A64F-488A-A22C-AD99CE06279A}" destId="{24CBDEAB-7547-4375-82BF-44B9105C753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5ABEAF-7708-4216-986F-15E4E546CC32}"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FCDE388B-98D7-42DF-8F47-3B3FA81A2D85}">
      <dgm:prSet custT="1"/>
      <dgm:spPr/>
      <dgm:t>
        <a:bodyPr/>
        <a:lstStyle/>
        <a:p>
          <a:r>
            <a:rPr lang="en-US" sz="4000">
              <a:latin typeface="Segoe UI" panose="020B0502040204020203" pitchFamily="34" charset="0"/>
              <a:cs typeface="Segoe UI" panose="020B0502040204020203" pitchFamily="34" charset="0"/>
            </a:rPr>
            <a:t>       Ticket Booking</a:t>
          </a:r>
        </a:p>
      </dgm:t>
    </dgm:pt>
    <dgm:pt modelId="{C063C9CF-A3D7-4659-B54D-2AA30882FE56}" type="parTrans" cxnId="{6736A455-B959-44CC-8C0A-8513695F412F}">
      <dgm:prSet/>
      <dgm:spPr/>
      <dgm:t>
        <a:bodyPr/>
        <a:lstStyle/>
        <a:p>
          <a:endParaRPr lang="en-US" sz="4000"/>
        </a:p>
      </dgm:t>
    </dgm:pt>
    <dgm:pt modelId="{3473A10C-349A-41AF-81DF-49D7D4168A53}" type="sibTrans" cxnId="{6736A455-B959-44CC-8C0A-8513695F412F}">
      <dgm:prSet/>
      <dgm:spPr/>
      <dgm:t>
        <a:bodyPr/>
        <a:lstStyle/>
        <a:p>
          <a:endParaRPr lang="en-US" sz="4000"/>
        </a:p>
      </dgm:t>
    </dgm:pt>
    <dgm:pt modelId="{FD2DEF76-6D74-4062-B79D-1E8BD379101B}">
      <dgm:prSet custT="1"/>
      <dgm:spPr/>
      <dgm:t>
        <a:bodyPr/>
        <a:lstStyle/>
        <a:p>
          <a:r>
            <a:rPr lang="en-US" sz="4000">
              <a:latin typeface="Segoe UI" panose="020B0502040204020203" pitchFamily="34" charset="0"/>
              <a:cs typeface="Segoe UI" panose="020B0502040204020203" pitchFamily="34" charset="0"/>
            </a:rPr>
            <a:t>       Available seats checking</a:t>
          </a:r>
        </a:p>
      </dgm:t>
    </dgm:pt>
    <dgm:pt modelId="{4570DC57-9F28-47FD-B65A-25B459A090E7}" type="parTrans" cxnId="{F87833BF-3595-4A04-AC23-5E0BFB3320A1}">
      <dgm:prSet/>
      <dgm:spPr/>
      <dgm:t>
        <a:bodyPr/>
        <a:lstStyle/>
        <a:p>
          <a:endParaRPr lang="en-US" sz="4000"/>
        </a:p>
      </dgm:t>
    </dgm:pt>
    <dgm:pt modelId="{9A4024A6-4921-4481-9975-CD2BE2A93DBD}" type="sibTrans" cxnId="{F87833BF-3595-4A04-AC23-5E0BFB3320A1}">
      <dgm:prSet/>
      <dgm:spPr/>
      <dgm:t>
        <a:bodyPr/>
        <a:lstStyle/>
        <a:p>
          <a:endParaRPr lang="en-US" sz="4000"/>
        </a:p>
      </dgm:t>
    </dgm:pt>
    <dgm:pt modelId="{9161DA7E-C677-45B0-919C-8B06EB930664}">
      <dgm:prSet custT="1"/>
      <dgm:spPr/>
      <dgm:t>
        <a:bodyPr/>
        <a:lstStyle/>
        <a:p>
          <a:r>
            <a:rPr lang="en-US" sz="4000">
              <a:latin typeface="Segoe UI" panose="020B0502040204020203" pitchFamily="34" charset="0"/>
              <a:cs typeface="Segoe UI" panose="020B0502040204020203" pitchFamily="34" charset="0"/>
            </a:rPr>
            <a:t>       </a:t>
          </a:r>
          <a:r>
            <a:rPr lang="en-US" sz="3600">
              <a:latin typeface="Segoe UI" panose="020B0502040204020203" pitchFamily="34" charset="0"/>
              <a:cs typeface="Segoe UI" panose="020B0502040204020203" pitchFamily="34" charset="0"/>
            </a:rPr>
            <a:t>Searching for Trains routes on date</a:t>
          </a:r>
          <a:endParaRPr lang="en-US" sz="4000">
            <a:latin typeface="Segoe UI" panose="020B0502040204020203" pitchFamily="34" charset="0"/>
            <a:cs typeface="Segoe UI" panose="020B0502040204020203" pitchFamily="34" charset="0"/>
          </a:endParaRPr>
        </a:p>
      </dgm:t>
    </dgm:pt>
    <dgm:pt modelId="{ADD368D4-E9C1-4B8D-B2BB-16B7443368C7}" type="parTrans" cxnId="{301F6165-4EB9-48D3-AE1A-520CD22F5691}">
      <dgm:prSet/>
      <dgm:spPr/>
      <dgm:t>
        <a:bodyPr/>
        <a:lstStyle/>
        <a:p>
          <a:endParaRPr lang="en-US" sz="4000"/>
        </a:p>
      </dgm:t>
    </dgm:pt>
    <dgm:pt modelId="{8C1D997A-B6CA-49F3-B359-93A124B2A410}" type="sibTrans" cxnId="{301F6165-4EB9-48D3-AE1A-520CD22F5691}">
      <dgm:prSet/>
      <dgm:spPr/>
      <dgm:t>
        <a:bodyPr/>
        <a:lstStyle/>
        <a:p>
          <a:endParaRPr lang="en-US" sz="4000"/>
        </a:p>
      </dgm:t>
    </dgm:pt>
    <dgm:pt modelId="{5ACF1156-8697-47F6-8919-1B13203CBCB7}">
      <dgm:prSet custT="1"/>
      <dgm:spPr/>
      <dgm:t>
        <a:bodyPr/>
        <a:lstStyle/>
        <a:p>
          <a:endParaRPr lang="en-US" sz="4000">
            <a:latin typeface="Segoe UI" panose="020B0502040204020203" pitchFamily="34" charset="0"/>
            <a:cs typeface="Segoe UI" panose="020B0502040204020203" pitchFamily="34" charset="0"/>
          </a:endParaRPr>
        </a:p>
      </dgm:t>
    </dgm:pt>
    <dgm:pt modelId="{9AB95E59-7D0B-4F31-96DA-1231ACF2D5CF}" type="parTrans" cxnId="{70D69A5A-E78F-464C-847F-A3DD9466F2BF}">
      <dgm:prSet/>
      <dgm:spPr/>
      <dgm:t>
        <a:bodyPr/>
        <a:lstStyle/>
        <a:p>
          <a:endParaRPr lang="en-US" sz="4000"/>
        </a:p>
      </dgm:t>
    </dgm:pt>
    <dgm:pt modelId="{2E32E873-A888-4CE9-9D4F-5B2B025C134E}" type="sibTrans" cxnId="{70D69A5A-E78F-464C-847F-A3DD9466F2BF}">
      <dgm:prSet/>
      <dgm:spPr/>
      <dgm:t>
        <a:bodyPr/>
        <a:lstStyle/>
        <a:p>
          <a:endParaRPr lang="en-US" sz="4000"/>
        </a:p>
      </dgm:t>
    </dgm:pt>
    <dgm:pt modelId="{8FDA4B0C-5DB6-4964-862A-821E27F73872}" type="pres">
      <dgm:prSet presAssocID="{BA5ABEAF-7708-4216-986F-15E4E546CC32}" presName="vert0" presStyleCnt="0">
        <dgm:presLayoutVars>
          <dgm:dir/>
          <dgm:animOne val="branch"/>
          <dgm:animLvl val="lvl"/>
        </dgm:presLayoutVars>
      </dgm:prSet>
      <dgm:spPr/>
    </dgm:pt>
    <dgm:pt modelId="{A1E61C20-B665-48F5-A43D-57F0C882A754}" type="pres">
      <dgm:prSet presAssocID="{FCDE388B-98D7-42DF-8F47-3B3FA81A2D85}" presName="thickLine" presStyleLbl="alignNode1" presStyleIdx="0" presStyleCnt="4"/>
      <dgm:spPr/>
    </dgm:pt>
    <dgm:pt modelId="{211293C5-1898-4D40-9C0B-B5488EB94665}" type="pres">
      <dgm:prSet presAssocID="{FCDE388B-98D7-42DF-8F47-3B3FA81A2D85}" presName="horz1" presStyleCnt="0"/>
      <dgm:spPr/>
    </dgm:pt>
    <dgm:pt modelId="{21EDD09C-4201-414C-8AB2-CDFCCB864178}" type="pres">
      <dgm:prSet presAssocID="{FCDE388B-98D7-42DF-8F47-3B3FA81A2D85}" presName="tx1" presStyleLbl="revTx" presStyleIdx="0" presStyleCnt="4"/>
      <dgm:spPr/>
    </dgm:pt>
    <dgm:pt modelId="{93460331-6D32-4395-B5EF-8793EFC6B6BF}" type="pres">
      <dgm:prSet presAssocID="{FCDE388B-98D7-42DF-8F47-3B3FA81A2D85}" presName="vert1" presStyleCnt="0"/>
      <dgm:spPr/>
    </dgm:pt>
    <dgm:pt modelId="{D544B9DF-9B52-409D-BAAC-3F67BB58C117}" type="pres">
      <dgm:prSet presAssocID="{FD2DEF76-6D74-4062-B79D-1E8BD379101B}" presName="thickLine" presStyleLbl="alignNode1" presStyleIdx="1" presStyleCnt="4"/>
      <dgm:spPr/>
    </dgm:pt>
    <dgm:pt modelId="{8F5ADDB2-18B5-4F31-B52E-68F71D632795}" type="pres">
      <dgm:prSet presAssocID="{FD2DEF76-6D74-4062-B79D-1E8BD379101B}" presName="horz1" presStyleCnt="0"/>
      <dgm:spPr/>
    </dgm:pt>
    <dgm:pt modelId="{FBED2E20-B631-4F7D-83D7-FD9F3C1C7931}" type="pres">
      <dgm:prSet presAssocID="{FD2DEF76-6D74-4062-B79D-1E8BD379101B}" presName="tx1" presStyleLbl="revTx" presStyleIdx="1" presStyleCnt="4"/>
      <dgm:spPr/>
    </dgm:pt>
    <dgm:pt modelId="{E9014A0A-CE21-4B18-8078-2B99AB84560E}" type="pres">
      <dgm:prSet presAssocID="{FD2DEF76-6D74-4062-B79D-1E8BD379101B}" presName="vert1" presStyleCnt="0"/>
      <dgm:spPr/>
    </dgm:pt>
    <dgm:pt modelId="{ED6724AA-C7AC-4AA4-BA32-9470CFFC2034}" type="pres">
      <dgm:prSet presAssocID="{9161DA7E-C677-45B0-919C-8B06EB930664}" presName="thickLine" presStyleLbl="alignNode1" presStyleIdx="2" presStyleCnt="4"/>
      <dgm:spPr/>
    </dgm:pt>
    <dgm:pt modelId="{A9998546-D222-45AC-870D-73A8D921F65B}" type="pres">
      <dgm:prSet presAssocID="{9161DA7E-C677-45B0-919C-8B06EB930664}" presName="horz1" presStyleCnt="0"/>
      <dgm:spPr/>
    </dgm:pt>
    <dgm:pt modelId="{B11D6A94-AED1-4899-A538-FADAA0CE8277}" type="pres">
      <dgm:prSet presAssocID="{9161DA7E-C677-45B0-919C-8B06EB930664}" presName="tx1" presStyleLbl="revTx" presStyleIdx="2" presStyleCnt="4"/>
      <dgm:spPr/>
    </dgm:pt>
    <dgm:pt modelId="{5DD70180-A7D8-4651-9FFC-1AAFD4027E6E}" type="pres">
      <dgm:prSet presAssocID="{9161DA7E-C677-45B0-919C-8B06EB930664}" presName="vert1" presStyleCnt="0"/>
      <dgm:spPr/>
    </dgm:pt>
    <dgm:pt modelId="{95679A0A-699F-4C9B-958B-3845F7FF6C67}" type="pres">
      <dgm:prSet presAssocID="{5ACF1156-8697-47F6-8919-1B13203CBCB7}" presName="thickLine" presStyleLbl="alignNode1" presStyleIdx="3" presStyleCnt="4"/>
      <dgm:spPr/>
    </dgm:pt>
    <dgm:pt modelId="{EC1F5811-B0F2-43B4-97EE-D1FE823FA3D8}" type="pres">
      <dgm:prSet presAssocID="{5ACF1156-8697-47F6-8919-1B13203CBCB7}" presName="horz1" presStyleCnt="0"/>
      <dgm:spPr/>
    </dgm:pt>
    <dgm:pt modelId="{51666A49-1775-4864-B5B8-7E66051BC92A}" type="pres">
      <dgm:prSet presAssocID="{5ACF1156-8697-47F6-8919-1B13203CBCB7}" presName="tx1" presStyleLbl="revTx" presStyleIdx="3" presStyleCnt="4"/>
      <dgm:spPr/>
    </dgm:pt>
    <dgm:pt modelId="{1BDC952B-5B1D-43E3-890B-5123277C249D}" type="pres">
      <dgm:prSet presAssocID="{5ACF1156-8697-47F6-8919-1B13203CBCB7}" presName="vert1" presStyleCnt="0"/>
      <dgm:spPr/>
    </dgm:pt>
  </dgm:ptLst>
  <dgm:cxnLst>
    <dgm:cxn modelId="{CCC01704-C6EF-4EDF-B987-2C4ECB3BDC2F}" type="presOf" srcId="{9161DA7E-C677-45B0-919C-8B06EB930664}" destId="{B11D6A94-AED1-4899-A538-FADAA0CE8277}" srcOrd="0" destOrd="0" presId="urn:microsoft.com/office/officeart/2008/layout/LinedList"/>
    <dgm:cxn modelId="{301F6165-4EB9-48D3-AE1A-520CD22F5691}" srcId="{BA5ABEAF-7708-4216-986F-15E4E546CC32}" destId="{9161DA7E-C677-45B0-919C-8B06EB930664}" srcOrd="2" destOrd="0" parTransId="{ADD368D4-E9C1-4B8D-B2BB-16B7443368C7}" sibTransId="{8C1D997A-B6CA-49F3-B359-93A124B2A410}"/>
    <dgm:cxn modelId="{D41BC652-CAFC-4054-B2C2-DCB2CA91EE4A}" type="presOf" srcId="{FCDE388B-98D7-42DF-8F47-3B3FA81A2D85}" destId="{21EDD09C-4201-414C-8AB2-CDFCCB864178}" srcOrd="0" destOrd="0" presId="urn:microsoft.com/office/officeart/2008/layout/LinedList"/>
    <dgm:cxn modelId="{6736A455-B959-44CC-8C0A-8513695F412F}" srcId="{BA5ABEAF-7708-4216-986F-15E4E546CC32}" destId="{FCDE388B-98D7-42DF-8F47-3B3FA81A2D85}" srcOrd="0" destOrd="0" parTransId="{C063C9CF-A3D7-4659-B54D-2AA30882FE56}" sibTransId="{3473A10C-349A-41AF-81DF-49D7D4168A53}"/>
    <dgm:cxn modelId="{3B9DD858-D6C2-4404-B3B0-39858DD24E20}" type="presOf" srcId="{5ACF1156-8697-47F6-8919-1B13203CBCB7}" destId="{51666A49-1775-4864-B5B8-7E66051BC92A}" srcOrd="0" destOrd="0" presId="urn:microsoft.com/office/officeart/2008/layout/LinedList"/>
    <dgm:cxn modelId="{70D69A5A-E78F-464C-847F-A3DD9466F2BF}" srcId="{BA5ABEAF-7708-4216-986F-15E4E546CC32}" destId="{5ACF1156-8697-47F6-8919-1B13203CBCB7}" srcOrd="3" destOrd="0" parTransId="{9AB95E59-7D0B-4F31-96DA-1231ACF2D5CF}" sibTransId="{2E32E873-A888-4CE9-9D4F-5B2B025C134E}"/>
    <dgm:cxn modelId="{F87833BF-3595-4A04-AC23-5E0BFB3320A1}" srcId="{BA5ABEAF-7708-4216-986F-15E4E546CC32}" destId="{FD2DEF76-6D74-4062-B79D-1E8BD379101B}" srcOrd="1" destOrd="0" parTransId="{4570DC57-9F28-47FD-B65A-25B459A090E7}" sibTransId="{9A4024A6-4921-4481-9975-CD2BE2A93DBD}"/>
    <dgm:cxn modelId="{F0DAC0C7-047D-4D21-9BC4-3AA2AFAC7EC3}" type="presOf" srcId="{BA5ABEAF-7708-4216-986F-15E4E546CC32}" destId="{8FDA4B0C-5DB6-4964-862A-821E27F73872}" srcOrd="0" destOrd="0" presId="urn:microsoft.com/office/officeart/2008/layout/LinedList"/>
    <dgm:cxn modelId="{1332DBE1-A853-4890-B488-077DDAD9B47C}" type="presOf" srcId="{FD2DEF76-6D74-4062-B79D-1E8BD379101B}" destId="{FBED2E20-B631-4F7D-83D7-FD9F3C1C7931}" srcOrd="0" destOrd="0" presId="urn:microsoft.com/office/officeart/2008/layout/LinedList"/>
    <dgm:cxn modelId="{6CA23E6C-3BEE-4C3C-A760-B0FF85B2353C}" type="presParOf" srcId="{8FDA4B0C-5DB6-4964-862A-821E27F73872}" destId="{A1E61C20-B665-48F5-A43D-57F0C882A754}" srcOrd="0" destOrd="0" presId="urn:microsoft.com/office/officeart/2008/layout/LinedList"/>
    <dgm:cxn modelId="{5F7877C1-1276-4B57-A0A9-79C331F3BA68}" type="presParOf" srcId="{8FDA4B0C-5DB6-4964-862A-821E27F73872}" destId="{211293C5-1898-4D40-9C0B-B5488EB94665}" srcOrd="1" destOrd="0" presId="urn:microsoft.com/office/officeart/2008/layout/LinedList"/>
    <dgm:cxn modelId="{53804330-ACA3-4E86-83F4-D8C34234ADB1}" type="presParOf" srcId="{211293C5-1898-4D40-9C0B-B5488EB94665}" destId="{21EDD09C-4201-414C-8AB2-CDFCCB864178}" srcOrd="0" destOrd="0" presId="urn:microsoft.com/office/officeart/2008/layout/LinedList"/>
    <dgm:cxn modelId="{BC5CC804-3E02-41FE-89ED-CAE829D53EAF}" type="presParOf" srcId="{211293C5-1898-4D40-9C0B-B5488EB94665}" destId="{93460331-6D32-4395-B5EF-8793EFC6B6BF}" srcOrd="1" destOrd="0" presId="urn:microsoft.com/office/officeart/2008/layout/LinedList"/>
    <dgm:cxn modelId="{046ED1E8-F9BC-475F-925F-EC75C871F3C2}" type="presParOf" srcId="{8FDA4B0C-5DB6-4964-862A-821E27F73872}" destId="{D544B9DF-9B52-409D-BAAC-3F67BB58C117}" srcOrd="2" destOrd="0" presId="urn:microsoft.com/office/officeart/2008/layout/LinedList"/>
    <dgm:cxn modelId="{F272B4B0-89A8-411C-A6AB-E31D7206707F}" type="presParOf" srcId="{8FDA4B0C-5DB6-4964-862A-821E27F73872}" destId="{8F5ADDB2-18B5-4F31-B52E-68F71D632795}" srcOrd="3" destOrd="0" presId="urn:microsoft.com/office/officeart/2008/layout/LinedList"/>
    <dgm:cxn modelId="{DA588C82-843C-466F-B14A-D47770756FD2}" type="presParOf" srcId="{8F5ADDB2-18B5-4F31-B52E-68F71D632795}" destId="{FBED2E20-B631-4F7D-83D7-FD9F3C1C7931}" srcOrd="0" destOrd="0" presId="urn:microsoft.com/office/officeart/2008/layout/LinedList"/>
    <dgm:cxn modelId="{F6661615-3922-4BD1-A7DA-A885B60CE154}" type="presParOf" srcId="{8F5ADDB2-18B5-4F31-B52E-68F71D632795}" destId="{E9014A0A-CE21-4B18-8078-2B99AB84560E}" srcOrd="1" destOrd="0" presId="urn:microsoft.com/office/officeart/2008/layout/LinedList"/>
    <dgm:cxn modelId="{1CDE2012-43FA-47BD-AA25-29B2F7FB931B}" type="presParOf" srcId="{8FDA4B0C-5DB6-4964-862A-821E27F73872}" destId="{ED6724AA-C7AC-4AA4-BA32-9470CFFC2034}" srcOrd="4" destOrd="0" presId="urn:microsoft.com/office/officeart/2008/layout/LinedList"/>
    <dgm:cxn modelId="{76182925-8392-4A38-9450-7CD23B5094B0}" type="presParOf" srcId="{8FDA4B0C-5DB6-4964-862A-821E27F73872}" destId="{A9998546-D222-45AC-870D-73A8D921F65B}" srcOrd="5" destOrd="0" presId="urn:microsoft.com/office/officeart/2008/layout/LinedList"/>
    <dgm:cxn modelId="{A423F093-3CBD-4AE5-B280-375DDE2521F5}" type="presParOf" srcId="{A9998546-D222-45AC-870D-73A8D921F65B}" destId="{B11D6A94-AED1-4899-A538-FADAA0CE8277}" srcOrd="0" destOrd="0" presId="urn:microsoft.com/office/officeart/2008/layout/LinedList"/>
    <dgm:cxn modelId="{FD123ABB-85EC-40E9-AF09-F6DE464419D0}" type="presParOf" srcId="{A9998546-D222-45AC-870D-73A8D921F65B}" destId="{5DD70180-A7D8-4651-9FFC-1AAFD4027E6E}" srcOrd="1" destOrd="0" presId="urn:microsoft.com/office/officeart/2008/layout/LinedList"/>
    <dgm:cxn modelId="{F990BA22-4CD8-49AD-BB56-1903DAFC52CB}" type="presParOf" srcId="{8FDA4B0C-5DB6-4964-862A-821E27F73872}" destId="{95679A0A-699F-4C9B-958B-3845F7FF6C67}" srcOrd="6" destOrd="0" presId="urn:microsoft.com/office/officeart/2008/layout/LinedList"/>
    <dgm:cxn modelId="{553746B1-0BBE-469A-952A-1AA1A88BF9AE}" type="presParOf" srcId="{8FDA4B0C-5DB6-4964-862A-821E27F73872}" destId="{EC1F5811-B0F2-43B4-97EE-D1FE823FA3D8}" srcOrd="7" destOrd="0" presId="urn:microsoft.com/office/officeart/2008/layout/LinedList"/>
    <dgm:cxn modelId="{28F97FBD-9693-4E50-BBDA-3E1EE4160B5A}" type="presParOf" srcId="{EC1F5811-B0F2-43B4-97EE-D1FE823FA3D8}" destId="{51666A49-1775-4864-B5B8-7E66051BC92A}" srcOrd="0" destOrd="0" presId="urn:microsoft.com/office/officeart/2008/layout/LinedList"/>
    <dgm:cxn modelId="{DD5E7776-F14C-4107-A561-0E0E507BF610}" type="presParOf" srcId="{EC1F5811-B0F2-43B4-97EE-D1FE823FA3D8}" destId="{1BDC952B-5B1D-43E3-890B-5123277C249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F82EC-33D7-4FDE-B3FC-A1C0909CFD6C}">
      <dsp:nvSpPr>
        <dsp:cNvPr id="0" name=""/>
        <dsp:cNvSpPr/>
      </dsp:nvSpPr>
      <dsp:spPr>
        <a:xfrm>
          <a:off x="0" y="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D3352-E2DB-40E5-83C1-D1701A9C5C81}">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0" kern="1200">
              <a:latin typeface="Segoe UI" panose="020B0502040204020203" pitchFamily="34" charset="0"/>
              <a:cs typeface="Segoe UI" panose="020B0502040204020203" pitchFamily="34" charset="0"/>
            </a:rPr>
            <a:t>Abstract</a:t>
          </a:r>
        </a:p>
      </dsp:txBody>
      <dsp:txXfrm>
        <a:off x="0" y="0"/>
        <a:ext cx="10515600" cy="1087834"/>
      </dsp:txXfrm>
    </dsp:sp>
    <dsp:sp modelId="{4EC70554-D518-4628-91B5-3886C3563454}">
      <dsp:nvSpPr>
        <dsp:cNvPr id="0" name=""/>
        <dsp:cNvSpPr/>
      </dsp:nvSpPr>
      <dsp:spPr>
        <a:xfrm>
          <a:off x="0" y="1087834"/>
          <a:ext cx="1051560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3B516-6028-4672-B9E2-F16DE5BD2E0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0" kern="1200">
              <a:latin typeface="Segoe UI" panose="020B0502040204020203" pitchFamily="34" charset="0"/>
              <a:cs typeface="Segoe UI" panose="020B0502040204020203" pitchFamily="34" charset="0"/>
            </a:rPr>
            <a:t>Introduction</a:t>
          </a:r>
        </a:p>
      </dsp:txBody>
      <dsp:txXfrm>
        <a:off x="0" y="1087834"/>
        <a:ext cx="10515600" cy="1087834"/>
      </dsp:txXfrm>
    </dsp:sp>
    <dsp:sp modelId="{2D268F78-A7F8-44E1-BE3C-DD1391301DFB}">
      <dsp:nvSpPr>
        <dsp:cNvPr id="0" name=""/>
        <dsp:cNvSpPr/>
      </dsp:nvSpPr>
      <dsp:spPr>
        <a:xfrm>
          <a:off x="0" y="2175669"/>
          <a:ext cx="1051560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23098-2126-43B3-BC62-85AC912D53B9}">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0" kern="1200">
              <a:latin typeface="Segoe UI" panose="020B0502040204020203" pitchFamily="34" charset="0"/>
              <a:cs typeface="Segoe UI" panose="020B0502040204020203" pitchFamily="34" charset="0"/>
            </a:rPr>
            <a:t>Tables </a:t>
          </a:r>
        </a:p>
      </dsp:txBody>
      <dsp:txXfrm>
        <a:off x="0" y="2175669"/>
        <a:ext cx="10515600" cy="1087834"/>
      </dsp:txXfrm>
    </dsp:sp>
    <dsp:sp modelId="{DA78F3F5-FFF5-4542-A7D6-6BF1D283D11F}">
      <dsp:nvSpPr>
        <dsp:cNvPr id="0" name=""/>
        <dsp:cNvSpPr/>
      </dsp:nvSpPr>
      <dsp:spPr>
        <a:xfrm>
          <a:off x="0" y="3263503"/>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69C7E-98DE-4083-9088-25FCCE2D09B2}">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0" kern="1200">
              <a:latin typeface="Segoe UI" panose="020B0502040204020203" pitchFamily="34" charset="0"/>
              <a:cs typeface="Segoe UI" panose="020B0502040204020203" pitchFamily="34" charset="0"/>
            </a:rPr>
            <a:t>User Interface</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94997-5BD9-4535-94F4-DC6DD9CF5351}">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9E01A50-6223-425A-BA7E-89F7B473C6AE}">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latin typeface="Segoe UI" panose="020B0502040204020203" pitchFamily="34" charset="0"/>
              <a:cs typeface="Segoe UI" panose="020B0502040204020203" pitchFamily="34" charset="0"/>
            </a:rPr>
            <a:t>      Lack of update system</a:t>
          </a:r>
        </a:p>
      </dsp:txBody>
      <dsp:txXfrm>
        <a:off x="0" y="0"/>
        <a:ext cx="10515600" cy="1087834"/>
      </dsp:txXfrm>
    </dsp:sp>
    <dsp:sp modelId="{155A41A2-DBD0-4025-8E05-69BB6A60AE2A}">
      <dsp:nvSpPr>
        <dsp:cNvPr id="0" name=""/>
        <dsp:cNvSpPr/>
      </dsp:nvSpPr>
      <dsp:spPr>
        <a:xfrm>
          <a:off x="0" y="108783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F45344-2CC8-4257-BC89-9001DEEABBBF}">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t>       Slow of processing</a:t>
          </a:r>
        </a:p>
      </dsp:txBody>
      <dsp:txXfrm>
        <a:off x="0" y="1087834"/>
        <a:ext cx="10515600" cy="1087834"/>
      </dsp:txXfrm>
    </dsp:sp>
    <dsp:sp modelId="{497E50B8-ED07-42CD-9E80-3FE2D50DEFE9}">
      <dsp:nvSpPr>
        <dsp:cNvPr id="0" name=""/>
        <dsp:cNvSpPr/>
      </dsp:nvSpPr>
      <dsp:spPr>
        <a:xfrm>
          <a:off x="0" y="2175669"/>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D6D89F-A423-455E-B112-CF353DF53528}">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t>       Difficult to manage</a:t>
          </a:r>
        </a:p>
      </dsp:txBody>
      <dsp:txXfrm>
        <a:off x="0" y="2175669"/>
        <a:ext cx="10515600" cy="1087834"/>
      </dsp:txXfrm>
    </dsp:sp>
    <dsp:sp modelId="{8C119826-2D98-438F-AD7F-573F095CC540}">
      <dsp:nvSpPr>
        <dsp:cNvPr id="0" name=""/>
        <dsp:cNvSpPr/>
      </dsp:nvSpPr>
      <dsp:spPr>
        <a:xfrm>
          <a:off x="0" y="326350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2FCFB5C-E4FB-4B32-B3D7-BD56B0FFA49A}">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t>       Bad UI and customer get bad UX</a:t>
          </a:r>
        </a:p>
      </dsp:txBody>
      <dsp:txXfrm>
        <a:off x="0" y="3263503"/>
        <a:ext cx="10515600" cy="1087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61C20-B665-48F5-A43D-57F0C882A754}">
      <dsp:nvSpPr>
        <dsp:cNvPr id="0" name=""/>
        <dsp:cNvSpPr/>
      </dsp:nvSpPr>
      <dsp:spPr>
        <a:xfrm>
          <a:off x="0" y="0"/>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EDD09C-4201-414C-8AB2-CDFCCB864178}">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Segoe UI" panose="020B0502040204020203" pitchFamily="34" charset="0"/>
              <a:cs typeface="Segoe UI" panose="020B0502040204020203" pitchFamily="34" charset="0"/>
            </a:rPr>
            <a:t>       Ticket Booking</a:t>
          </a:r>
        </a:p>
      </dsp:txBody>
      <dsp:txXfrm>
        <a:off x="0" y="0"/>
        <a:ext cx="10515600" cy="1087834"/>
      </dsp:txXfrm>
    </dsp:sp>
    <dsp:sp modelId="{D544B9DF-9B52-409D-BAAC-3F67BB58C117}">
      <dsp:nvSpPr>
        <dsp:cNvPr id="0" name=""/>
        <dsp:cNvSpPr/>
      </dsp:nvSpPr>
      <dsp:spPr>
        <a:xfrm>
          <a:off x="0" y="1087834"/>
          <a:ext cx="10515600"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BED2E20-B631-4F7D-83D7-FD9F3C1C7931}">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Segoe UI" panose="020B0502040204020203" pitchFamily="34" charset="0"/>
              <a:cs typeface="Segoe UI" panose="020B0502040204020203" pitchFamily="34" charset="0"/>
            </a:rPr>
            <a:t>       Available seats checking</a:t>
          </a:r>
        </a:p>
      </dsp:txBody>
      <dsp:txXfrm>
        <a:off x="0" y="1087834"/>
        <a:ext cx="10515600" cy="1087834"/>
      </dsp:txXfrm>
    </dsp:sp>
    <dsp:sp modelId="{ED6724AA-C7AC-4AA4-BA32-9470CFFC2034}">
      <dsp:nvSpPr>
        <dsp:cNvPr id="0" name=""/>
        <dsp:cNvSpPr/>
      </dsp:nvSpPr>
      <dsp:spPr>
        <a:xfrm>
          <a:off x="0" y="2175669"/>
          <a:ext cx="10515600"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11D6A94-AED1-4899-A538-FADAA0CE8277}">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Segoe UI" panose="020B0502040204020203" pitchFamily="34" charset="0"/>
              <a:cs typeface="Segoe UI" panose="020B0502040204020203" pitchFamily="34" charset="0"/>
            </a:rPr>
            <a:t>       </a:t>
          </a:r>
          <a:r>
            <a:rPr lang="en-US" sz="3600" kern="1200">
              <a:latin typeface="Segoe UI" panose="020B0502040204020203" pitchFamily="34" charset="0"/>
              <a:cs typeface="Segoe UI" panose="020B0502040204020203" pitchFamily="34" charset="0"/>
            </a:rPr>
            <a:t>Searching for Trains routes on date</a:t>
          </a:r>
          <a:endParaRPr lang="en-US" sz="4000" kern="1200">
            <a:latin typeface="Segoe UI" panose="020B0502040204020203" pitchFamily="34" charset="0"/>
            <a:cs typeface="Segoe UI" panose="020B0502040204020203" pitchFamily="34" charset="0"/>
          </a:endParaRPr>
        </a:p>
      </dsp:txBody>
      <dsp:txXfrm>
        <a:off x="0" y="2175669"/>
        <a:ext cx="10515600" cy="1087834"/>
      </dsp:txXfrm>
    </dsp:sp>
    <dsp:sp modelId="{95679A0A-699F-4C9B-958B-3845F7FF6C67}">
      <dsp:nvSpPr>
        <dsp:cNvPr id="0" name=""/>
        <dsp:cNvSpPr/>
      </dsp:nvSpPr>
      <dsp:spPr>
        <a:xfrm>
          <a:off x="0" y="3263503"/>
          <a:ext cx="105156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666A49-1775-4864-B5B8-7E66051BC92A}">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a:latin typeface="Segoe UI" panose="020B0502040204020203" pitchFamily="34" charset="0"/>
            <a:cs typeface="Segoe UI" panose="020B0502040204020203" pitchFamily="34" charset="0"/>
          </a:endParaRP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4B570-2B08-465C-A263-189A12EDC453}"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CBD82-3F54-401F-8302-EA680CE03C56}" type="slidenum">
              <a:rPr lang="en-US" smtClean="0"/>
              <a:t>‹#›</a:t>
            </a:fld>
            <a:endParaRPr lang="en-US"/>
          </a:p>
        </p:txBody>
      </p:sp>
    </p:spTree>
    <p:extLst>
      <p:ext uri="{BB962C8B-B14F-4D97-AF65-F5344CB8AC3E}">
        <p14:creationId xmlns:p14="http://schemas.microsoft.com/office/powerpoint/2010/main" val="269596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CBD82-3F54-401F-8302-EA680CE03C56}" type="slidenum">
              <a:rPr lang="en-US" smtClean="0"/>
              <a:t>3</a:t>
            </a:fld>
            <a:endParaRPr lang="en-US"/>
          </a:p>
        </p:txBody>
      </p:sp>
    </p:spTree>
    <p:extLst>
      <p:ext uri="{BB962C8B-B14F-4D97-AF65-F5344CB8AC3E}">
        <p14:creationId xmlns:p14="http://schemas.microsoft.com/office/powerpoint/2010/main" val="106629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CBD82-3F54-401F-8302-EA680CE03C56}" type="slidenum">
              <a:rPr lang="en-US" smtClean="0"/>
              <a:t>8</a:t>
            </a:fld>
            <a:endParaRPr lang="en-US"/>
          </a:p>
        </p:txBody>
      </p:sp>
    </p:spTree>
    <p:extLst>
      <p:ext uri="{BB962C8B-B14F-4D97-AF65-F5344CB8AC3E}">
        <p14:creationId xmlns:p14="http://schemas.microsoft.com/office/powerpoint/2010/main" val="31373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CBD82-3F54-401F-8302-EA680CE03C56}" type="slidenum">
              <a:rPr lang="en-US" smtClean="0"/>
              <a:t>10</a:t>
            </a:fld>
            <a:endParaRPr lang="en-US"/>
          </a:p>
        </p:txBody>
      </p:sp>
    </p:spTree>
    <p:extLst>
      <p:ext uri="{BB962C8B-B14F-4D97-AF65-F5344CB8AC3E}">
        <p14:creationId xmlns:p14="http://schemas.microsoft.com/office/powerpoint/2010/main" val="257537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CBD82-3F54-401F-8302-EA680CE03C56}" type="slidenum">
              <a:rPr lang="en-US" smtClean="0"/>
              <a:t>11</a:t>
            </a:fld>
            <a:endParaRPr lang="en-US"/>
          </a:p>
        </p:txBody>
      </p:sp>
    </p:spTree>
    <p:extLst>
      <p:ext uri="{BB962C8B-B14F-4D97-AF65-F5344CB8AC3E}">
        <p14:creationId xmlns:p14="http://schemas.microsoft.com/office/powerpoint/2010/main" val="4030864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CBD82-3F54-401F-8302-EA680CE03C56}" type="slidenum">
              <a:rPr lang="en-US" smtClean="0"/>
              <a:t>19</a:t>
            </a:fld>
            <a:endParaRPr lang="en-US"/>
          </a:p>
        </p:txBody>
      </p:sp>
    </p:spTree>
    <p:extLst>
      <p:ext uri="{BB962C8B-B14F-4D97-AF65-F5344CB8AC3E}">
        <p14:creationId xmlns:p14="http://schemas.microsoft.com/office/powerpoint/2010/main" val="219850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xhere.com/en/photo/1066259" TargetMode="External"/><Relationship Id="rId7" Type="http://schemas.openxmlformats.org/officeDocument/2006/relationships/diagramColors" Target="../diagrams/colors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4.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hyperlink" Target="https://creativecommons.org/licenses/by-sa/3.0/" TargetMode="Externa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hyperlink" Target="http://commons.wikimedia.org/wiki/File:HK_MTR_ChaiWan_TrainWaiting_2003Jan17.JPG" TargetMode="External"/><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HK_MTR_ChaiWan_TrainWaiting_2003Jan17.JPG"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21.svg"/><Relationship Id="rId3" Type="http://schemas.openxmlformats.org/officeDocument/2006/relationships/hyperlink" Target="https://en.wikipedia.org/wiki/Southern_Railway_strike_(2016%E2%80%932017)" TargetMode="External"/><Relationship Id="rId7" Type="http://schemas.openxmlformats.org/officeDocument/2006/relationships/diagramColors" Target="../diagrams/colors2.xml"/><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7.jpe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9.svg"/><Relationship Id="rId5" Type="http://schemas.openxmlformats.org/officeDocument/2006/relationships/diagramLayout" Target="../diagrams/layout2.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diagramData" Target="../diagrams/data2.xml"/><Relationship Id="rId9" Type="http://schemas.openxmlformats.org/officeDocument/2006/relationships/hyperlink" Target="https://creativecommons.org/licenses/by-sa/3.0/" TargetMode="External"/><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ommons.wikimedia.org/wiki/File:Taiwan_HighSpeedRail_Train_Business_Class_Car.JPG" TargetMode="External"/><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hyperlink" Target="https://creativecommons.org/licenses/by-sa/3.0/" TargetMode="External"/><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7.svg"/><Relationship Id="rId3" Type="http://schemas.openxmlformats.org/officeDocument/2006/relationships/hyperlink" Target="http://commons.wikimedia.org/wiki/File:NYC_subway_Pennsylvania_Pano.JPG" TargetMode="External"/><Relationship Id="rId7" Type="http://schemas.openxmlformats.org/officeDocument/2006/relationships/diagramColors" Target="../diagrams/colors3.xml"/><Relationship Id="rId12" Type="http://schemas.openxmlformats.org/officeDocument/2006/relationships/image" Target="../media/image36.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35.svg"/><Relationship Id="rId5" Type="http://schemas.openxmlformats.org/officeDocument/2006/relationships/diagramLayout" Target="../diagrams/layout3.xml"/><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diagramData" Target="../diagrams/data3.xml"/><Relationship Id="rId9" Type="http://schemas.openxmlformats.org/officeDocument/2006/relationships/hyperlink" Target="https://creativecommons.org/licenses/by-sa/3.0/" TargetMode="External"/><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slideLayout" Target="../slideLayouts/slideLayout2.xml"/><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ain pulling into a station&#10;&#10;Description automatically generated">
            <a:extLst>
              <a:ext uri="{FF2B5EF4-FFF2-40B4-BE49-F238E27FC236}">
                <a16:creationId xmlns:a16="http://schemas.microsoft.com/office/drawing/2014/main" id="{2B5CCE16-4954-40ED-8076-AB17C2E2100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2255" b="13475"/>
          <a:stretch/>
        </p:blipFill>
        <p:spPr>
          <a:xfrm>
            <a:off x="20" y="1"/>
            <a:ext cx="12191980" cy="6857999"/>
          </a:xfrm>
          <a:prstGeom prst="rect">
            <a:avLst/>
          </a:prstGeom>
        </p:spPr>
      </p:pic>
      <p:sp>
        <p:nvSpPr>
          <p:cNvPr id="3" name="Subtitle 2">
            <a:extLst>
              <a:ext uri="{FF2B5EF4-FFF2-40B4-BE49-F238E27FC236}">
                <a16:creationId xmlns:a16="http://schemas.microsoft.com/office/drawing/2014/main" id="{78E48C57-542D-43FE-A259-5C79EE980E62}"/>
              </a:ext>
            </a:extLst>
          </p:cNvPr>
          <p:cNvSpPr>
            <a:spLocks noGrp="1"/>
          </p:cNvSpPr>
          <p:nvPr>
            <p:ph type="subTitle" idx="1"/>
          </p:nvPr>
        </p:nvSpPr>
        <p:spPr>
          <a:xfrm>
            <a:off x="1523999" y="5903845"/>
            <a:ext cx="9144000" cy="636103"/>
          </a:xfrm>
          <a:noFill/>
        </p:spPr>
        <p:txBody>
          <a:bodyPr>
            <a:normAutofit/>
          </a:bodyPr>
          <a:lstStyle/>
          <a:p>
            <a:r>
              <a:rPr lang="en-US" sz="1800" b="1">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PRESENTED BY</a:t>
            </a:r>
            <a:b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br>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THE UNTOUCHABLES 2</a:t>
            </a:r>
          </a:p>
        </p:txBody>
      </p:sp>
      <p:pic>
        <p:nvPicPr>
          <p:cNvPr id="9" name="Picture 8">
            <a:extLst>
              <a:ext uri="{FF2B5EF4-FFF2-40B4-BE49-F238E27FC236}">
                <a16:creationId xmlns:a16="http://schemas.microsoft.com/office/drawing/2014/main" id="{001F7B80-88B8-40C9-B0FE-AF7D8A7EB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123" y="1065247"/>
            <a:ext cx="2363753" cy="2363753"/>
          </a:xfrm>
          <a:prstGeom prst="rect">
            <a:avLst/>
          </a:prstGeom>
        </p:spPr>
      </p:pic>
      <p:sp>
        <p:nvSpPr>
          <p:cNvPr id="14" name="TextBox 13">
            <a:extLst>
              <a:ext uri="{FF2B5EF4-FFF2-40B4-BE49-F238E27FC236}">
                <a16:creationId xmlns:a16="http://schemas.microsoft.com/office/drawing/2014/main" id="{5E8E2C55-F2C4-4947-9073-3A3FBCFFD70E}"/>
              </a:ext>
            </a:extLst>
          </p:cNvPr>
          <p:cNvSpPr txBox="1"/>
          <p:nvPr/>
        </p:nvSpPr>
        <p:spPr>
          <a:xfrm>
            <a:off x="4847901" y="3428999"/>
            <a:ext cx="2496196" cy="1446550"/>
          </a:xfrm>
          <a:prstGeom prst="rect">
            <a:avLst/>
          </a:prstGeom>
          <a:noFill/>
        </p:spPr>
        <p:txBody>
          <a:bodyPr wrap="none" rtlCol="0">
            <a:spAutoFit/>
          </a:bodyPr>
          <a:lstStyle/>
          <a:p>
            <a:r>
              <a:rPr lang="en-US" sz="8800" b="1">
                <a:latin typeface="Freestyle Script" panose="030804020302050B0404" pitchFamily="66" charset="0"/>
              </a:rPr>
              <a:t>TrainEx</a:t>
            </a:r>
          </a:p>
        </p:txBody>
      </p:sp>
      <p:sp>
        <p:nvSpPr>
          <p:cNvPr id="15" name="TextBox 14">
            <a:extLst>
              <a:ext uri="{FF2B5EF4-FFF2-40B4-BE49-F238E27FC236}">
                <a16:creationId xmlns:a16="http://schemas.microsoft.com/office/drawing/2014/main" id="{D86A2530-7A9C-4F81-9D23-A35D7B208CCD}"/>
              </a:ext>
            </a:extLst>
          </p:cNvPr>
          <p:cNvSpPr txBox="1"/>
          <p:nvPr/>
        </p:nvSpPr>
        <p:spPr>
          <a:xfrm>
            <a:off x="4327405" y="4570117"/>
            <a:ext cx="3537187" cy="369332"/>
          </a:xfrm>
          <a:prstGeom prst="rect">
            <a:avLst/>
          </a:prstGeom>
          <a:noFill/>
        </p:spPr>
        <p:txBody>
          <a:bodyPr wrap="square" rtlCol="0">
            <a:spAutoFit/>
          </a:bodyPr>
          <a:lstStyle/>
          <a:p>
            <a:pPr algn="ctr"/>
            <a:r>
              <a:rPr lang="en-US"/>
              <a:t>New Experience with Thai Train</a:t>
            </a:r>
          </a:p>
        </p:txBody>
      </p:sp>
    </p:spTree>
    <p:extLst>
      <p:ext uri="{BB962C8B-B14F-4D97-AF65-F5344CB8AC3E}">
        <p14:creationId xmlns:p14="http://schemas.microsoft.com/office/powerpoint/2010/main" val="147528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92C4-C43F-477D-BB03-02504A539F95}"/>
              </a:ext>
            </a:extLst>
          </p:cNvPr>
          <p:cNvSpPr>
            <a:spLocks noGrp="1"/>
          </p:cNvSpPr>
          <p:nvPr>
            <p:ph type="title"/>
          </p:nvPr>
        </p:nvSpPr>
        <p:spPr>
          <a:xfrm>
            <a:off x="122465" y="1674742"/>
            <a:ext cx="3142935" cy="3508513"/>
          </a:xfrm>
        </p:spPr>
        <p:txBody>
          <a:bodyPr vert="horz" lIns="91440" tIns="45720" rIns="91440" bIns="45720" rtlCol="0" anchor="ctr">
            <a:normAutofit/>
          </a:bodyPr>
          <a:lstStyle/>
          <a:p>
            <a:pPr algn="ctr"/>
            <a:r>
              <a:rPr lang="en-US" sz="4800">
                <a:solidFill>
                  <a:schemeClr val="accent1">
                    <a:lumMod val="75000"/>
                  </a:schemeClr>
                </a:solidFill>
              </a:rPr>
              <a:t>Context Diagram</a:t>
            </a:r>
            <a:endParaRPr lang="en-US" sz="4800" kern="1200">
              <a:solidFill>
                <a:schemeClr val="accent1">
                  <a:lumMod val="75000"/>
                </a:schemeClr>
              </a:solidFill>
              <a:latin typeface="+mj-lt"/>
              <a:ea typeface="+mj-ea"/>
              <a:cs typeface="+mj-cs"/>
            </a:endParaRPr>
          </a:p>
        </p:txBody>
      </p:sp>
      <p:pic>
        <p:nvPicPr>
          <p:cNvPr id="6" name="Content Placeholder 5">
            <a:extLst>
              <a:ext uri="{FF2B5EF4-FFF2-40B4-BE49-F238E27FC236}">
                <a16:creationId xmlns:a16="http://schemas.microsoft.com/office/drawing/2014/main" id="{B39A675F-48AB-410B-B025-566943FC87B3}"/>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65400" y="793962"/>
            <a:ext cx="8753219" cy="5110727"/>
          </a:xfrm>
          <a:prstGeom prst="rect">
            <a:avLst/>
          </a:prstGeom>
          <a:noFill/>
          <a:ln>
            <a:noFill/>
          </a:ln>
        </p:spPr>
      </p:pic>
    </p:spTree>
    <p:extLst>
      <p:ext uri="{BB962C8B-B14F-4D97-AF65-F5344CB8AC3E}">
        <p14:creationId xmlns:p14="http://schemas.microsoft.com/office/powerpoint/2010/main" val="3550976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92C4-C43F-477D-BB03-02504A539F95}"/>
              </a:ext>
            </a:extLst>
          </p:cNvPr>
          <p:cNvSpPr>
            <a:spLocks noGrp="1"/>
          </p:cNvSpPr>
          <p:nvPr>
            <p:ph type="title"/>
          </p:nvPr>
        </p:nvSpPr>
        <p:spPr>
          <a:xfrm>
            <a:off x="638031" y="1674743"/>
            <a:ext cx="3142935" cy="3508513"/>
          </a:xfrm>
        </p:spPr>
        <p:txBody>
          <a:bodyPr vert="horz" lIns="91440" tIns="45720" rIns="91440" bIns="45720" rtlCol="0" anchor="ctr">
            <a:normAutofit/>
          </a:bodyPr>
          <a:lstStyle/>
          <a:p>
            <a:pPr algn="ctr"/>
            <a:r>
              <a:rPr lang="en-US" sz="4800">
                <a:solidFill>
                  <a:schemeClr val="accent1">
                    <a:lumMod val="75000"/>
                  </a:schemeClr>
                </a:solidFill>
              </a:rPr>
              <a:t>Data Flow Diagram</a:t>
            </a:r>
            <a:endParaRPr lang="en-US" sz="4800" kern="1200">
              <a:solidFill>
                <a:schemeClr val="accent1">
                  <a:lumMod val="75000"/>
                </a:schemeClr>
              </a:solidFill>
              <a:latin typeface="+mj-lt"/>
              <a:ea typeface="+mj-ea"/>
              <a:cs typeface="+mj-cs"/>
            </a:endParaRPr>
          </a:p>
        </p:txBody>
      </p:sp>
      <p:pic>
        <p:nvPicPr>
          <p:cNvPr id="7" name="Content Placeholder 6">
            <a:extLst>
              <a:ext uri="{FF2B5EF4-FFF2-40B4-BE49-F238E27FC236}">
                <a16:creationId xmlns:a16="http://schemas.microsoft.com/office/drawing/2014/main" id="{EA35F6D2-504A-444A-8EA5-3066EBB9411F}"/>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358893" y="128839"/>
            <a:ext cx="6731539" cy="6600321"/>
          </a:xfrm>
          <a:prstGeom prst="rect">
            <a:avLst/>
          </a:prstGeom>
          <a:noFill/>
          <a:ln>
            <a:noFill/>
          </a:ln>
        </p:spPr>
      </p:pic>
    </p:spTree>
    <p:extLst>
      <p:ext uri="{BB962C8B-B14F-4D97-AF65-F5344CB8AC3E}">
        <p14:creationId xmlns:p14="http://schemas.microsoft.com/office/powerpoint/2010/main" val="405972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F1CD0-C2DD-0B48-BA39-0187A02D7FA7}"/>
              </a:ext>
            </a:extLst>
          </p:cNvPr>
          <p:cNvSpPr>
            <a:spLocks noGrp="1"/>
          </p:cNvSpPr>
          <p:nvPr>
            <p:ph type="title"/>
          </p:nvPr>
        </p:nvSpPr>
        <p:spPr>
          <a:xfrm>
            <a:off x="841248" y="256032"/>
            <a:ext cx="10506456" cy="1014984"/>
          </a:xfrm>
        </p:spPr>
        <p:txBody>
          <a:bodyPr anchor="b">
            <a:normAutofit/>
          </a:bodyPr>
          <a:lstStyle/>
          <a:p>
            <a:r>
              <a:rPr lang="en-US"/>
              <a:t>Functional Design</a:t>
            </a:r>
          </a:p>
        </p:txBody>
      </p:sp>
      <p:sp>
        <p:nvSpPr>
          <p:cNvPr id="26"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Table 6">
            <a:extLst>
              <a:ext uri="{FF2B5EF4-FFF2-40B4-BE49-F238E27FC236}">
                <a16:creationId xmlns:a16="http://schemas.microsoft.com/office/drawing/2014/main" id="{47482FB1-6D3D-442E-97BD-44B541314415}"/>
              </a:ext>
            </a:extLst>
          </p:cNvPr>
          <p:cNvGraphicFramePr>
            <a:graphicFrameLocks noGrp="1"/>
          </p:cNvGraphicFramePr>
          <p:nvPr>
            <p:ph idx="1"/>
            <p:extLst>
              <p:ext uri="{D42A27DB-BD31-4B8C-83A1-F6EECF244321}">
                <p14:modId xmlns:p14="http://schemas.microsoft.com/office/powerpoint/2010/main" val="167468877"/>
              </p:ext>
            </p:extLst>
          </p:nvPr>
        </p:nvGraphicFramePr>
        <p:xfrm>
          <a:off x="1306119" y="1926266"/>
          <a:ext cx="9579764" cy="4357535"/>
        </p:xfrm>
        <a:graphic>
          <a:graphicData uri="http://schemas.openxmlformats.org/drawingml/2006/table">
            <a:tbl>
              <a:tblPr firstRow="1" bandRow="1">
                <a:tableStyleId>{69012ECD-51FC-41F1-AA8D-1B2483CD663E}</a:tableStyleId>
              </a:tblPr>
              <a:tblGrid>
                <a:gridCol w="4192070">
                  <a:extLst>
                    <a:ext uri="{9D8B030D-6E8A-4147-A177-3AD203B41FA5}">
                      <a16:colId xmlns:a16="http://schemas.microsoft.com/office/drawing/2014/main" val="2414381533"/>
                    </a:ext>
                  </a:extLst>
                </a:gridCol>
                <a:gridCol w="1765111">
                  <a:extLst>
                    <a:ext uri="{9D8B030D-6E8A-4147-A177-3AD203B41FA5}">
                      <a16:colId xmlns:a16="http://schemas.microsoft.com/office/drawing/2014/main" val="194603070"/>
                    </a:ext>
                  </a:extLst>
                </a:gridCol>
                <a:gridCol w="1550788">
                  <a:extLst>
                    <a:ext uri="{9D8B030D-6E8A-4147-A177-3AD203B41FA5}">
                      <a16:colId xmlns:a16="http://schemas.microsoft.com/office/drawing/2014/main" val="2255439097"/>
                    </a:ext>
                  </a:extLst>
                </a:gridCol>
                <a:gridCol w="2071795">
                  <a:extLst>
                    <a:ext uri="{9D8B030D-6E8A-4147-A177-3AD203B41FA5}">
                      <a16:colId xmlns:a16="http://schemas.microsoft.com/office/drawing/2014/main" val="1810770315"/>
                    </a:ext>
                  </a:extLst>
                </a:gridCol>
              </a:tblGrid>
              <a:tr h="335195">
                <a:tc>
                  <a:txBody>
                    <a:bodyPr/>
                    <a:lstStyle/>
                    <a:p>
                      <a:r>
                        <a:rPr lang="en-US" sz="1500"/>
                        <a:t>Functions</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Guest</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User</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Admins</a:t>
                      </a:r>
                      <a:endParaRPr lang="en-US" sz="1500">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65911904"/>
                  </a:ext>
                </a:extLst>
              </a:tr>
              <a:tr h="335195">
                <a:tc>
                  <a:txBody>
                    <a:bodyPr/>
                    <a:lstStyle/>
                    <a:p>
                      <a:r>
                        <a:rPr lang="en-US" sz="1500"/>
                        <a:t>Login (User Side)</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82645206"/>
                  </a:ext>
                </a:extLst>
              </a:tr>
              <a:tr h="335195">
                <a:tc>
                  <a:txBody>
                    <a:bodyPr/>
                    <a:lstStyle/>
                    <a:p>
                      <a:r>
                        <a:rPr lang="en-US" sz="1500"/>
                        <a:t>Register (User Side)</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243945835"/>
                  </a:ext>
                </a:extLst>
              </a:tr>
              <a:tr h="335195">
                <a:tc>
                  <a:txBody>
                    <a:bodyPr/>
                    <a:lstStyle/>
                    <a:p>
                      <a:r>
                        <a:rPr lang="en-US" sz="1500"/>
                        <a:t>Searching a ticket </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173365208"/>
                  </a:ext>
                </a:extLst>
              </a:tr>
              <a:tr h="335195">
                <a:tc>
                  <a:txBody>
                    <a:bodyPr/>
                    <a:lstStyle/>
                    <a:p>
                      <a:r>
                        <a:rPr lang="en-US" sz="1500"/>
                        <a:t>Booking</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390883282"/>
                  </a:ext>
                </a:extLst>
              </a:tr>
              <a:tr h="335195">
                <a:tc>
                  <a:txBody>
                    <a:bodyPr/>
                    <a:lstStyle/>
                    <a:p>
                      <a:r>
                        <a:rPr lang="en-US" sz="1500"/>
                        <a:t>Confirm Booking &amp; Payment</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1513862955"/>
                  </a:ext>
                </a:extLst>
              </a:tr>
              <a:tr h="335195">
                <a:tc>
                  <a:txBody>
                    <a:bodyPr/>
                    <a:lstStyle/>
                    <a:p>
                      <a:r>
                        <a:rPr lang="en-US" sz="1500"/>
                        <a:t>Edit own’s profile</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912257345"/>
                  </a:ext>
                </a:extLst>
              </a:tr>
              <a:tr h="335195">
                <a:tc>
                  <a:txBody>
                    <a:bodyPr/>
                    <a:lstStyle/>
                    <a:p>
                      <a:r>
                        <a:rPr lang="en-US" sz="1500"/>
                        <a:t>Reset Password</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 </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2024918135"/>
                  </a:ext>
                </a:extLst>
              </a:tr>
              <a:tr h="335195">
                <a:tc>
                  <a:txBody>
                    <a:bodyPr/>
                    <a:lstStyle/>
                    <a:p>
                      <a:r>
                        <a:rPr lang="en-US" sz="1500"/>
                        <a:t>Edit user’s profile</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2476688611"/>
                  </a:ext>
                </a:extLst>
              </a:tr>
              <a:tr h="335195">
                <a:tc>
                  <a:txBody>
                    <a:bodyPr/>
                    <a:lstStyle/>
                    <a:p>
                      <a:r>
                        <a:rPr lang="en-US" sz="1500"/>
                        <a:t>Login (Staff side)</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2953731737"/>
                  </a:ext>
                </a:extLst>
              </a:tr>
              <a:tr h="335195">
                <a:tc>
                  <a:txBody>
                    <a:bodyPr/>
                    <a:lstStyle/>
                    <a:p>
                      <a:r>
                        <a:rPr lang="en-US" sz="1500"/>
                        <a:t>Edit amount of Train</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25298042"/>
                  </a:ext>
                </a:extLst>
              </a:tr>
              <a:tr h="335195">
                <a:tc>
                  <a:txBody>
                    <a:bodyPr/>
                    <a:lstStyle/>
                    <a:p>
                      <a:r>
                        <a:rPr lang="en-US" sz="1500"/>
                        <a:t>View user’s payment statistics</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2993708796"/>
                  </a:ext>
                </a:extLst>
              </a:tr>
              <a:tr h="335195">
                <a:tc>
                  <a:txBody>
                    <a:bodyPr/>
                    <a:lstStyle/>
                    <a:p>
                      <a:r>
                        <a:rPr lang="en-US" sz="1500"/>
                        <a:t>View ticket’s statistics</a:t>
                      </a:r>
                      <a:endParaRPr lang="en-US" sz="1500">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NO</a:t>
                      </a:r>
                      <a:endParaRPr lang="en-US" sz="1500">
                        <a:solidFill>
                          <a:srgbClr val="FF0000"/>
                        </a:solidFill>
                        <a:latin typeface="Segoe UI" panose="020B0502040204020203" pitchFamily="34" charset="0"/>
                        <a:cs typeface="Segoe UI" panose="020B0502040204020203" pitchFamily="34" charset="0"/>
                      </a:endParaRPr>
                    </a:p>
                  </a:txBody>
                  <a:tcPr marL="76180" marR="76180" marT="38090" marB="38090"/>
                </a:tc>
                <a:tc>
                  <a:txBody>
                    <a:bodyPr/>
                    <a:lstStyle/>
                    <a:p>
                      <a:r>
                        <a:rPr lang="en-US" sz="1500"/>
                        <a:t>YES</a:t>
                      </a:r>
                      <a:endParaRPr lang="en-US" sz="1500">
                        <a:solidFill>
                          <a:srgbClr val="00B050"/>
                        </a:solidFill>
                        <a:latin typeface="Segoe UI" panose="020B0502040204020203" pitchFamily="34" charset="0"/>
                        <a:cs typeface="Segoe UI" panose="020B0502040204020203" pitchFamily="34" charset="0"/>
                      </a:endParaRPr>
                    </a:p>
                  </a:txBody>
                  <a:tcPr marL="76180" marR="76180" marT="38090" marB="38090"/>
                </a:tc>
                <a:extLst>
                  <a:ext uri="{0D108BD9-81ED-4DB2-BD59-A6C34878D82A}">
                    <a16:rowId xmlns:a16="http://schemas.microsoft.com/office/drawing/2014/main" val="3331638852"/>
                  </a:ext>
                </a:extLst>
              </a:tr>
            </a:tbl>
          </a:graphicData>
        </a:graphic>
      </p:graphicFrame>
    </p:spTree>
    <p:extLst>
      <p:ext uri="{BB962C8B-B14F-4D97-AF65-F5344CB8AC3E}">
        <p14:creationId xmlns:p14="http://schemas.microsoft.com/office/powerpoint/2010/main" val="238947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C3F8D-CABA-4C2A-B34A-3E2AD27B904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Improvement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11CAC3-E758-4894-8F45-3A8F3D3445BB}"/>
              </a:ext>
            </a:extLst>
          </p:cNvPr>
          <p:cNvSpPr>
            <a:spLocks noGrp="1"/>
          </p:cNvSpPr>
          <p:nvPr>
            <p:ph idx="1"/>
          </p:nvPr>
        </p:nvSpPr>
        <p:spPr>
          <a:xfrm>
            <a:off x="4976031" y="963877"/>
            <a:ext cx="6377769" cy="4930246"/>
          </a:xfrm>
        </p:spPr>
        <p:txBody>
          <a:bodyPr anchor="ctr">
            <a:normAutofit/>
          </a:bodyPr>
          <a:lstStyle/>
          <a:p>
            <a:pPr algn="just"/>
            <a:r>
              <a:rPr lang="en-US" sz="2400"/>
              <a:t>Our group has implemented a payment system, flow chart, and QR code ticket generated into our website created by react. So our website will be Realtime refresh in order to improve faster on the website.</a:t>
            </a:r>
          </a:p>
          <a:p>
            <a:pPr algn="just"/>
            <a:endParaRPr lang="en-US" sz="2400"/>
          </a:p>
        </p:txBody>
      </p:sp>
    </p:spTree>
    <p:extLst>
      <p:ext uri="{BB962C8B-B14F-4D97-AF65-F5344CB8AC3E}">
        <p14:creationId xmlns:p14="http://schemas.microsoft.com/office/powerpoint/2010/main" val="3139688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D78D6-16CD-476E-8003-EAFD13D4A7C4}"/>
              </a:ext>
            </a:extLst>
          </p:cNvPr>
          <p:cNvSpPr>
            <a:spLocks noGrp="1"/>
          </p:cNvSpPr>
          <p:nvPr>
            <p:ph type="title"/>
          </p:nvPr>
        </p:nvSpPr>
        <p:spPr>
          <a:xfrm>
            <a:off x="838200" y="963877"/>
            <a:ext cx="3494362" cy="4930246"/>
          </a:xfrm>
        </p:spPr>
        <p:txBody>
          <a:bodyPr>
            <a:normAutofit/>
          </a:bodyPr>
          <a:lstStyle/>
          <a:p>
            <a:pPr algn="ctr"/>
            <a:r>
              <a:rPr lang="en-US" sz="3700">
                <a:solidFill>
                  <a:schemeClr val="accent1"/>
                </a:solidFill>
              </a:rPr>
              <a:t>Implementation in Database Management System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BDCDF3-C0CA-46C7-950E-9AD57280091D}"/>
              </a:ext>
            </a:extLst>
          </p:cNvPr>
          <p:cNvSpPr>
            <a:spLocks noGrp="1"/>
          </p:cNvSpPr>
          <p:nvPr>
            <p:ph idx="1"/>
          </p:nvPr>
        </p:nvSpPr>
        <p:spPr>
          <a:xfrm>
            <a:off x="4976031" y="963877"/>
            <a:ext cx="6377769" cy="4930246"/>
          </a:xfrm>
        </p:spPr>
        <p:txBody>
          <a:bodyPr anchor="ctr">
            <a:normAutofit lnSpcReduction="10000"/>
          </a:bodyPr>
          <a:lstStyle/>
          <a:p>
            <a:pPr lvl="1" algn="just">
              <a:lnSpc>
                <a:spcPct val="150000"/>
              </a:lnSpc>
            </a:pPr>
            <a:r>
              <a:rPr lang="en-US" sz="1800"/>
              <a:t>This project apply database to collect and store data e.g. user information, train information, staff ID. User allowed to update their information in account detail which make user can update their information through our website which method to collect user data and store in our user table in the database. Next, this website also apply search feature for a guess which allow them to search a route group by </a:t>
            </a:r>
            <a:r>
              <a:rPr lang="en-US" sz="1800" err="1"/>
              <a:t>trainID</a:t>
            </a:r>
            <a:r>
              <a:rPr lang="en-US" sz="1800"/>
              <a:t>. If guess want to purchase a ticket, they must register and login first. So we created sign up and login feature. When user sign up the database will create a new row to add new user. Then sign in will check username and password from the database.</a:t>
            </a:r>
          </a:p>
          <a:p>
            <a:endParaRPr lang="en-US" sz="2200"/>
          </a:p>
        </p:txBody>
      </p:sp>
    </p:spTree>
    <p:extLst>
      <p:ext uri="{BB962C8B-B14F-4D97-AF65-F5344CB8AC3E}">
        <p14:creationId xmlns:p14="http://schemas.microsoft.com/office/powerpoint/2010/main" val="3789246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a:xfrm>
            <a:off x="838200" y="365125"/>
            <a:ext cx="10515600" cy="1325563"/>
          </a:xfrm>
        </p:spPr>
        <p:txBody>
          <a:bodyPr/>
          <a:lstStyle/>
          <a:p>
            <a:r>
              <a:rPr lang="en-US"/>
              <a:t>Explanation of Stored Procedures</a:t>
            </a:r>
          </a:p>
        </p:txBody>
      </p:sp>
      <p:pic>
        <p:nvPicPr>
          <p:cNvPr id="4" name="Picture 3">
            <a:extLst>
              <a:ext uri="{FF2B5EF4-FFF2-40B4-BE49-F238E27FC236}">
                <a16:creationId xmlns:a16="http://schemas.microsoft.com/office/drawing/2014/main" id="{B4319E22-21DC-41E0-9047-E55C1B11551A}"/>
              </a:ext>
            </a:extLst>
          </p:cNvPr>
          <p:cNvPicPr/>
          <p:nvPr/>
        </p:nvPicPr>
        <p:blipFill>
          <a:blip r:embed="rId2"/>
          <a:stretch>
            <a:fillRect/>
          </a:stretch>
        </p:blipFill>
        <p:spPr>
          <a:xfrm>
            <a:off x="1829461" y="1690688"/>
            <a:ext cx="8533078" cy="6984892"/>
          </a:xfrm>
          <a:prstGeom prst="rect">
            <a:avLst/>
          </a:prstGeom>
        </p:spPr>
      </p:pic>
      <p:sp>
        <p:nvSpPr>
          <p:cNvPr id="10" name="Rectangle: Diagonal Corners Rounded 9">
            <a:extLst>
              <a:ext uri="{FF2B5EF4-FFF2-40B4-BE49-F238E27FC236}">
                <a16:creationId xmlns:a16="http://schemas.microsoft.com/office/drawing/2014/main" id="{E31E002B-3271-4BFC-B08B-22B604BFEDDF}"/>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Get all price – Function to get all price by PriceID</a:t>
            </a:r>
          </a:p>
        </p:txBody>
      </p:sp>
    </p:spTree>
    <p:extLst>
      <p:ext uri="{BB962C8B-B14F-4D97-AF65-F5344CB8AC3E}">
        <p14:creationId xmlns:p14="http://schemas.microsoft.com/office/powerpoint/2010/main" val="4274971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p:txBody>
          <a:bodyPr/>
          <a:lstStyle/>
          <a:p>
            <a:r>
              <a:rPr lang="en-US"/>
              <a:t>Explanation of Stored Procedures</a:t>
            </a:r>
          </a:p>
        </p:txBody>
      </p:sp>
      <p:pic>
        <p:nvPicPr>
          <p:cNvPr id="3" name="Picture 2">
            <a:extLst>
              <a:ext uri="{FF2B5EF4-FFF2-40B4-BE49-F238E27FC236}">
                <a16:creationId xmlns:a16="http://schemas.microsoft.com/office/drawing/2014/main" id="{D90894B5-00E5-4AA4-976B-3FEDB0566315}"/>
              </a:ext>
            </a:extLst>
          </p:cNvPr>
          <p:cNvPicPr/>
          <p:nvPr/>
        </p:nvPicPr>
        <p:blipFill>
          <a:blip r:embed="rId2"/>
          <a:stretch>
            <a:fillRect/>
          </a:stretch>
        </p:blipFill>
        <p:spPr>
          <a:xfrm>
            <a:off x="1143602" y="1690688"/>
            <a:ext cx="9904795" cy="4931728"/>
          </a:xfrm>
          <a:prstGeom prst="rect">
            <a:avLst/>
          </a:prstGeom>
        </p:spPr>
      </p:pic>
      <p:sp>
        <p:nvSpPr>
          <p:cNvPr id="4" name="Rectangle: Diagonal Corners Rounded 3">
            <a:extLst>
              <a:ext uri="{FF2B5EF4-FFF2-40B4-BE49-F238E27FC236}">
                <a16:creationId xmlns:a16="http://schemas.microsoft.com/office/drawing/2014/main" id="{A33ABC7D-09D5-4F50-B3B8-E2AAA6557730}"/>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Get all price – Function to get all price by PriceID</a:t>
            </a:r>
          </a:p>
        </p:txBody>
      </p:sp>
    </p:spTree>
    <p:extLst>
      <p:ext uri="{BB962C8B-B14F-4D97-AF65-F5344CB8AC3E}">
        <p14:creationId xmlns:p14="http://schemas.microsoft.com/office/powerpoint/2010/main" val="395173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p:txBody>
          <a:bodyPr/>
          <a:lstStyle/>
          <a:p>
            <a:r>
              <a:rPr lang="en-US"/>
              <a:t>Explanation of Stored Procedures</a:t>
            </a:r>
          </a:p>
        </p:txBody>
      </p:sp>
      <p:pic>
        <p:nvPicPr>
          <p:cNvPr id="3" name="Picture 2">
            <a:extLst>
              <a:ext uri="{FF2B5EF4-FFF2-40B4-BE49-F238E27FC236}">
                <a16:creationId xmlns:a16="http://schemas.microsoft.com/office/drawing/2014/main" id="{F740D967-14A0-4041-A964-6217E32BDA60}"/>
              </a:ext>
            </a:extLst>
          </p:cNvPr>
          <p:cNvPicPr/>
          <p:nvPr/>
        </p:nvPicPr>
        <p:blipFill>
          <a:blip r:embed="rId2"/>
          <a:stretch>
            <a:fillRect/>
          </a:stretch>
        </p:blipFill>
        <p:spPr>
          <a:xfrm>
            <a:off x="1857550" y="1690688"/>
            <a:ext cx="8476900" cy="6549072"/>
          </a:xfrm>
          <a:prstGeom prst="rect">
            <a:avLst/>
          </a:prstGeom>
        </p:spPr>
      </p:pic>
      <p:sp>
        <p:nvSpPr>
          <p:cNvPr id="4" name="Rectangle: Diagonal Corners Rounded 3">
            <a:extLst>
              <a:ext uri="{FF2B5EF4-FFF2-40B4-BE49-F238E27FC236}">
                <a16:creationId xmlns:a16="http://schemas.microsoft.com/office/drawing/2014/main" id="{F34FCB99-F93C-42D4-85C0-5822795705C7}"/>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Get all about tickets – Function to get information about tickets to show in “My Booking” menu</a:t>
            </a:r>
          </a:p>
        </p:txBody>
      </p:sp>
    </p:spTree>
    <p:extLst>
      <p:ext uri="{BB962C8B-B14F-4D97-AF65-F5344CB8AC3E}">
        <p14:creationId xmlns:p14="http://schemas.microsoft.com/office/powerpoint/2010/main" val="585875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p:txBody>
          <a:bodyPr/>
          <a:lstStyle/>
          <a:p>
            <a:r>
              <a:rPr lang="en-US"/>
              <a:t>Explanation of Stored Procedures</a:t>
            </a:r>
          </a:p>
        </p:txBody>
      </p:sp>
      <p:pic>
        <p:nvPicPr>
          <p:cNvPr id="3" name="Picture 2">
            <a:extLst>
              <a:ext uri="{FF2B5EF4-FFF2-40B4-BE49-F238E27FC236}">
                <a16:creationId xmlns:a16="http://schemas.microsoft.com/office/drawing/2014/main" id="{5EEA58CA-0098-4FFE-908A-A4D50B9061CD}"/>
              </a:ext>
            </a:extLst>
          </p:cNvPr>
          <p:cNvPicPr/>
          <p:nvPr/>
        </p:nvPicPr>
        <p:blipFill>
          <a:blip r:embed="rId2"/>
          <a:stretch>
            <a:fillRect/>
          </a:stretch>
        </p:blipFill>
        <p:spPr>
          <a:xfrm>
            <a:off x="1393811" y="1690688"/>
            <a:ext cx="9404377" cy="5919152"/>
          </a:xfrm>
          <a:prstGeom prst="rect">
            <a:avLst/>
          </a:prstGeom>
        </p:spPr>
      </p:pic>
      <p:sp>
        <p:nvSpPr>
          <p:cNvPr id="4" name="Rectangle: Diagonal Corners Rounded 3">
            <a:extLst>
              <a:ext uri="{FF2B5EF4-FFF2-40B4-BE49-F238E27FC236}">
                <a16:creationId xmlns:a16="http://schemas.microsoft.com/office/drawing/2014/main" id="{03EDAE56-3A80-465D-83BE-260B0E8AB05F}"/>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Get all about tickets – Function to get information about tickets to show in “My Booking” menu</a:t>
            </a:r>
          </a:p>
        </p:txBody>
      </p:sp>
    </p:spTree>
    <p:extLst>
      <p:ext uri="{BB962C8B-B14F-4D97-AF65-F5344CB8AC3E}">
        <p14:creationId xmlns:p14="http://schemas.microsoft.com/office/powerpoint/2010/main" val="154761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p:txBody>
          <a:bodyPr/>
          <a:lstStyle/>
          <a:p>
            <a:r>
              <a:rPr lang="en-US"/>
              <a:t>Explanation of Stored Procedures</a:t>
            </a:r>
          </a:p>
        </p:txBody>
      </p:sp>
      <p:pic>
        <p:nvPicPr>
          <p:cNvPr id="4" name="Picture 3">
            <a:extLst>
              <a:ext uri="{FF2B5EF4-FFF2-40B4-BE49-F238E27FC236}">
                <a16:creationId xmlns:a16="http://schemas.microsoft.com/office/drawing/2014/main" id="{7D79EE99-B377-48A4-B965-AC98122FCB6D}"/>
              </a:ext>
            </a:extLst>
          </p:cNvPr>
          <p:cNvPicPr/>
          <p:nvPr/>
        </p:nvPicPr>
        <p:blipFill>
          <a:blip r:embed="rId3"/>
          <a:stretch>
            <a:fillRect/>
          </a:stretch>
        </p:blipFill>
        <p:spPr>
          <a:xfrm>
            <a:off x="1258037" y="1690688"/>
            <a:ext cx="9675925" cy="5167312"/>
          </a:xfrm>
          <a:prstGeom prst="rect">
            <a:avLst/>
          </a:prstGeom>
        </p:spPr>
      </p:pic>
      <p:sp>
        <p:nvSpPr>
          <p:cNvPr id="5" name="Rectangle: Diagonal Corners Rounded 4">
            <a:extLst>
              <a:ext uri="{FF2B5EF4-FFF2-40B4-BE49-F238E27FC236}">
                <a16:creationId xmlns:a16="http://schemas.microsoft.com/office/drawing/2014/main" id="{F346FF35-86C4-468C-AD5F-9D21A96B5808}"/>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Get all Station Name – Function to get all station name </a:t>
            </a:r>
          </a:p>
        </p:txBody>
      </p:sp>
    </p:spTree>
    <p:extLst>
      <p:ext uri="{BB962C8B-B14F-4D97-AF65-F5344CB8AC3E}">
        <p14:creationId xmlns:p14="http://schemas.microsoft.com/office/powerpoint/2010/main" val="168352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ssenger train stopped at a station&#10;&#10;Description automatically generated">
            <a:extLst>
              <a:ext uri="{FF2B5EF4-FFF2-40B4-BE49-F238E27FC236}">
                <a16:creationId xmlns:a16="http://schemas.microsoft.com/office/drawing/2014/main" id="{B80119C6-FEAC-41A7-A6DB-8ECC48F71B87}"/>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553" b="21196"/>
          <a:stretch/>
        </p:blipFill>
        <p:spPr>
          <a:xfrm>
            <a:off x="20" y="1"/>
            <a:ext cx="12191980" cy="6857999"/>
          </a:xfrm>
          <a:prstGeom prst="rect">
            <a:avLst/>
          </a:prstGeom>
        </p:spPr>
      </p:pic>
      <p:sp>
        <p:nvSpPr>
          <p:cNvPr id="2" name="Title 1">
            <a:extLst>
              <a:ext uri="{FF2B5EF4-FFF2-40B4-BE49-F238E27FC236}">
                <a16:creationId xmlns:a16="http://schemas.microsoft.com/office/drawing/2014/main" id="{30713832-A398-4F7D-BD31-42F4C9EA78C1}"/>
              </a:ext>
            </a:extLst>
          </p:cNvPr>
          <p:cNvSpPr>
            <a:spLocks noGrp="1"/>
          </p:cNvSpPr>
          <p:nvPr>
            <p:ph type="title"/>
          </p:nvPr>
        </p:nvSpPr>
        <p:spPr>
          <a:xfrm>
            <a:off x="838200" y="365125"/>
            <a:ext cx="10515600" cy="1325563"/>
          </a:xfrm>
          <a:prstGeom prst="ellipse">
            <a:avLst/>
          </a:prstGeom>
        </p:spPr>
        <p:txBody>
          <a:bodyPr>
            <a:normAutofit/>
          </a:bodyPr>
          <a:lstStyle/>
          <a:p>
            <a:pPr algn="ctr"/>
            <a:r>
              <a:rPr lang="en-US" b="1">
                <a:solidFill>
                  <a:srgbClr val="FFFFFF"/>
                </a:solidFill>
                <a:latin typeface="Segoe UI" panose="020B0502040204020203" pitchFamily="34" charset="0"/>
                <a:cs typeface="Segoe UI" panose="020B0502040204020203" pitchFamily="34" charset="0"/>
              </a:rPr>
              <a:t>Outline</a:t>
            </a:r>
          </a:p>
        </p:txBody>
      </p:sp>
      <p:graphicFrame>
        <p:nvGraphicFramePr>
          <p:cNvPr id="5" name="Content Placeholder 2">
            <a:extLst>
              <a:ext uri="{FF2B5EF4-FFF2-40B4-BE49-F238E27FC236}">
                <a16:creationId xmlns:a16="http://schemas.microsoft.com/office/drawing/2014/main" id="{A5097E73-2FE0-4E75-9EBA-1996A2796E26}"/>
              </a:ext>
            </a:extLst>
          </p:cNvPr>
          <p:cNvGraphicFramePr>
            <a:graphicFrameLocks noGrp="1"/>
          </p:cNvGraphicFramePr>
          <p:nvPr>
            <p:ph idx="1"/>
            <p:extLst>
              <p:ext uri="{D42A27DB-BD31-4B8C-83A1-F6EECF244321}">
                <p14:modId xmlns:p14="http://schemas.microsoft.com/office/powerpoint/2010/main" val="38275775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8A7AEE69-3C42-4750-A2B6-854F96A8561C}"/>
              </a:ext>
            </a:extLst>
          </p:cNvPr>
          <p:cNvSpPr txBox="1"/>
          <p:nvPr/>
        </p:nvSpPr>
        <p:spPr>
          <a:xfrm>
            <a:off x="10940179" y="6045661"/>
            <a:ext cx="1132041" cy="646331"/>
          </a:xfrm>
          <a:prstGeom prst="rect">
            <a:avLst/>
          </a:prstGeom>
          <a:noFill/>
        </p:spPr>
        <p:txBody>
          <a:bodyPr wrap="none" rtlCol="0">
            <a:spAutoFit/>
          </a:bodyPr>
          <a:lstStyle/>
          <a:p>
            <a:r>
              <a:rPr lang="en-US" sz="3600" b="1">
                <a:latin typeface="Freestyle Script" panose="030804020302050B0404" pitchFamily="66" charset="0"/>
              </a:rPr>
              <a:t>TrainEx</a:t>
            </a:r>
          </a:p>
        </p:txBody>
      </p:sp>
    </p:spTree>
    <p:extLst>
      <p:ext uri="{BB962C8B-B14F-4D97-AF65-F5344CB8AC3E}">
        <p14:creationId xmlns:p14="http://schemas.microsoft.com/office/powerpoint/2010/main" val="177852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596-6721-45C6-8A85-DF11D2DA910B}"/>
              </a:ext>
            </a:extLst>
          </p:cNvPr>
          <p:cNvSpPr>
            <a:spLocks noGrp="1"/>
          </p:cNvSpPr>
          <p:nvPr>
            <p:ph type="title"/>
          </p:nvPr>
        </p:nvSpPr>
        <p:spPr/>
        <p:txBody>
          <a:bodyPr/>
          <a:lstStyle/>
          <a:p>
            <a:r>
              <a:rPr lang="en-US"/>
              <a:t>Explanation of Stored Procedures</a:t>
            </a:r>
          </a:p>
        </p:txBody>
      </p:sp>
      <p:pic>
        <p:nvPicPr>
          <p:cNvPr id="4" name="Picture 3">
            <a:extLst>
              <a:ext uri="{FF2B5EF4-FFF2-40B4-BE49-F238E27FC236}">
                <a16:creationId xmlns:a16="http://schemas.microsoft.com/office/drawing/2014/main" id="{5C8FD0B9-4F9C-4A6D-AAEE-5AD14E115CA1}"/>
              </a:ext>
            </a:extLst>
          </p:cNvPr>
          <p:cNvPicPr/>
          <p:nvPr/>
        </p:nvPicPr>
        <p:blipFill>
          <a:blip r:embed="rId2"/>
          <a:stretch>
            <a:fillRect/>
          </a:stretch>
        </p:blipFill>
        <p:spPr>
          <a:xfrm>
            <a:off x="1217120" y="1690688"/>
            <a:ext cx="9757759" cy="4689792"/>
          </a:xfrm>
          <a:prstGeom prst="rect">
            <a:avLst/>
          </a:prstGeom>
        </p:spPr>
      </p:pic>
      <p:sp>
        <p:nvSpPr>
          <p:cNvPr id="5" name="Rectangle: Diagonal Corners Rounded 4">
            <a:extLst>
              <a:ext uri="{FF2B5EF4-FFF2-40B4-BE49-F238E27FC236}">
                <a16:creationId xmlns:a16="http://schemas.microsoft.com/office/drawing/2014/main" id="{45984EC5-DF02-4801-B24F-23EDC933ED37}"/>
              </a:ext>
            </a:extLst>
          </p:cNvPr>
          <p:cNvSpPr/>
          <p:nvPr/>
        </p:nvSpPr>
        <p:spPr>
          <a:xfrm>
            <a:off x="7947498" y="4873557"/>
            <a:ext cx="4075889" cy="1709043"/>
          </a:xfrm>
          <a:prstGeom prst="round2Diag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Get all Station Name – Function to get all station name </a:t>
            </a:r>
          </a:p>
        </p:txBody>
      </p:sp>
    </p:spTree>
    <p:extLst>
      <p:ext uri="{BB962C8B-B14F-4D97-AF65-F5344CB8AC3E}">
        <p14:creationId xmlns:p14="http://schemas.microsoft.com/office/powerpoint/2010/main" val="354195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BC646F-77FA-47E9-85B0-947CDBF296FD}"/>
              </a:ext>
            </a:extLst>
          </p:cNvPr>
          <p:cNvSpPr>
            <a:spLocks noGrp="1"/>
          </p:cNvSpPr>
          <p:nvPr>
            <p:ph type="title"/>
          </p:nvPr>
        </p:nvSpPr>
        <p:spPr>
          <a:xfrm>
            <a:off x="4384039" y="365125"/>
            <a:ext cx="7164493" cy="1325563"/>
          </a:xfrm>
        </p:spPr>
        <p:txBody>
          <a:bodyPr>
            <a:normAutofit/>
          </a:bodyPr>
          <a:lstStyle/>
          <a:p>
            <a:r>
              <a:rPr lang="en-US" b="1"/>
              <a:t>Conclusion</a:t>
            </a:r>
          </a:p>
        </p:txBody>
      </p:sp>
      <p:pic>
        <p:nvPicPr>
          <p:cNvPr id="7" name="Graphic 6" descr="Laptop Secure">
            <a:extLst>
              <a:ext uri="{FF2B5EF4-FFF2-40B4-BE49-F238E27FC236}">
                <a16:creationId xmlns:a16="http://schemas.microsoft.com/office/drawing/2014/main" id="{F2C61125-4F55-4A6E-A2DF-107074C62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9D7B041-0715-4F43-8325-6D493AF38FB9}"/>
              </a:ext>
            </a:extLst>
          </p:cNvPr>
          <p:cNvSpPr>
            <a:spLocks noGrp="1"/>
          </p:cNvSpPr>
          <p:nvPr>
            <p:ph idx="1"/>
          </p:nvPr>
        </p:nvSpPr>
        <p:spPr>
          <a:xfrm>
            <a:off x="4387515" y="2022601"/>
            <a:ext cx="7161017" cy="1823535"/>
          </a:xfrm>
        </p:spPr>
        <p:txBody>
          <a:bodyPr>
            <a:normAutofit/>
          </a:bodyPr>
          <a:lstStyle/>
          <a:p>
            <a:pPr marL="0" indent="0" algn="just">
              <a:buNone/>
            </a:pPr>
            <a:r>
              <a:rPr lang="en-US" sz="2000">
                <a:latin typeface="Segoe UI" panose="020B0502040204020203" pitchFamily="34" charset="0"/>
                <a:cs typeface="Segoe UI" panose="020B0502040204020203" pitchFamily="34" charset="0"/>
              </a:rPr>
              <a:t>	To summarize, our website able to work with function as we expected. Even so, our website is not practical as much as possible because limitation of time. However, we improve as we can do. Our team are still developed our website to be covered as many condition and field of work as possible for a better version and usable. </a:t>
            </a:r>
          </a:p>
        </p:txBody>
      </p:sp>
    </p:spTree>
    <p:extLst>
      <p:ext uri="{BB962C8B-B14F-4D97-AF65-F5344CB8AC3E}">
        <p14:creationId xmlns:p14="http://schemas.microsoft.com/office/powerpoint/2010/main" val="3660295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7CB8-513A-412C-B663-BD612FF9AAAE}"/>
              </a:ext>
            </a:extLst>
          </p:cNvPr>
          <p:cNvSpPr>
            <a:spLocks noGrp="1"/>
          </p:cNvSpPr>
          <p:nvPr>
            <p:ph type="title"/>
          </p:nvPr>
        </p:nvSpPr>
        <p:spPr>
          <a:xfrm>
            <a:off x="4747590" y="3596979"/>
            <a:ext cx="2696817" cy="909598"/>
          </a:xfrm>
        </p:spPr>
        <p:txBody>
          <a:bodyPr>
            <a:normAutofit/>
          </a:bodyPr>
          <a:lstStyle/>
          <a:p>
            <a:pPr algn="ctr"/>
            <a:r>
              <a:rPr lang="en-US" sz="4000">
                <a:solidFill>
                  <a:srgbClr val="1875D2"/>
                </a:solidFill>
                <a:latin typeface="Freestyle Script" panose="030804020302050B0404" pitchFamily="66" charset="0"/>
              </a:rPr>
              <a:t>TrainEx</a:t>
            </a:r>
            <a:endParaRPr lang="en-US" sz="2000">
              <a:solidFill>
                <a:srgbClr val="1875D2"/>
              </a:solidFill>
              <a:latin typeface="Freestyle Script" panose="030804020302050B0404" pitchFamily="66" charset="0"/>
            </a:endParaRPr>
          </a:p>
        </p:txBody>
      </p:sp>
      <p:sp>
        <p:nvSpPr>
          <p:cNvPr id="6" name="Rectangle 5">
            <a:extLst>
              <a:ext uri="{FF2B5EF4-FFF2-40B4-BE49-F238E27FC236}">
                <a16:creationId xmlns:a16="http://schemas.microsoft.com/office/drawing/2014/main" id="{E9A92EA3-8C07-4E42-931B-B92BC24FA566}"/>
              </a:ext>
            </a:extLst>
          </p:cNvPr>
          <p:cNvSpPr/>
          <p:nvPr/>
        </p:nvSpPr>
        <p:spPr>
          <a:xfrm>
            <a:off x="0" y="0"/>
            <a:ext cx="12192000" cy="6857999"/>
          </a:xfrm>
          <a:prstGeom prst="rect">
            <a:avLst/>
          </a:prstGeom>
          <a:noFill/>
          <a:ln w="50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BBD978-41EF-4DD6-8807-6CE32A249B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157" y="99088"/>
            <a:ext cx="11839681" cy="6659821"/>
          </a:xfrm>
          <a:prstGeom prst="rect">
            <a:avLst/>
          </a:prstGeom>
        </p:spPr>
      </p:pic>
      <p:sp>
        <p:nvSpPr>
          <p:cNvPr id="5" name="Flowchart: Process 4">
            <a:extLst>
              <a:ext uri="{FF2B5EF4-FFF2-40B4-BE49-F238E27FC236}">
                <a16:creationId xmlns:a16="http://schemas.microsoft.com/office/drawing/2014/main" id="{4EDBFC83-C691-41A5-87A7-1E935CFEDB90}"/>
              </a:ext>
            </a:extLst>
          </p:cNvPr>
          <p:cNvSpPr/>
          <p:nvPr/>
        </p:nvSpPr>
        <p:spPr>
          <a:xfrm>
            <a:off x="-329172" y="-271859"/>
            <a:ext cx="12850337" cy="7585563"/>
          </a:xfrm>
          <a:prstGeom prst="flowChartProcess">
            <a:avLst/>
          </a:prstGeom>
          <a:solidFill>
            <a:schemeClr val="tx1">
              <a:alpha val="50000"/>
            </a:schemeClr>
          </a:solidFill>
          <a:ln>
            <a:noFill/>
          </a:ln>
          <a:effectLst>
            <a:outerShdw blurRad="50800" dist="50800" dir="5400000" sx="1000" sy="1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F2D083-FD58-4D41-8D7B-A5E2A339C6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2190" y="2145192"/>
            <a:ext cx="2567611" cy="2567611"/>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B3238B74-AEEE-4050-A682-C3FF67F35628}"/>
              </a:ext>
            </a:extLst>
          </p:cNvPr>
          <p:cNvSpPr txBox="1"/>
          <p:nvPr/>
        </p:nvSpPr>
        <p:spPr>
          <a:xfrm>
            <a:off x="0" y="4997634"/>
            <a:ext cx="12192000" cy="830997"/>
          </a:xfrm>
          <a:prstGeom prst="rect">
            <a:avLst/>
          </a:prstGeom>
          <a:noFill/>
        </p:spPr>
        <p:txBody>
          <a:bodyPr wrap="square" rtlCol="0">
            <a:spAutoFit/>
          </a:bodyPr>
          <a:lstStyle/>
          <a:p>
            <a:pPr algn="ctr"/>
            <a:r>
              <a:rPr lang="en-US" sz="4800">
                <a:ln>
                  <a:solidFill>
                    <a:schemeClr val="bg1"/>
                  </a:solidFill>
                </a:ln>
                <a:solidFill>
                  <a:schemeClr val="bg1"/>
                </a:solidFill>
                <a:latin typeface="Sarabun" panose="00000500000000000000" pitchFamily="2" charset="-34"/>
                <a:cs typeface="Sarabun" panose="00000500000000000000" pitchFamily="2" charset="-34"/>
              </a:rPr>
              <a:t>USER INTERFACE</a:t>
            </a:r>
          </a:p>
        </p:txBody>
      </p:sp>
      <p:sp>
        <p:nvSpPr>
          <p:cNvPr id="10" name="TextBox 9">
            <a:extLst>
              <a:ext uri="{FF2B5EF4-FFF2-40B4-BE49-F238E27FC236}">
                <a16:creationId xmlns:a16="http://schemas.microsoft.com/office/drawing/2014/main" id="{B52DFA35-0168-4EC1-A8CE-D3677101C374}"/>
              </a:ext>
            </a:extLst>
          </p:cNvPr>
          <p:cNvSpPr txBox="1"/>
          <p:nvPr/>
        </p:nvSpPr>
        <p:spPr>
          <a:xfrm>
            <a:off x="10940179" y="6045661"/>
            <a:ext cx="1132041" cy="646331"/>
          </a:xfrm>
          <a:prstGeom prst="rect">
            <a:avLst/>
          </a:prstGeom>
          <a:noFill/>
        </p:spPr>
        <p:txBody>
          <a:bodyPr wrap="none" rtlCol="0">
            <a:spAutoFit/>
          </a:bodyPr>
          <a:lstStyle/>
          <a:p>
            <a:r>
              <a:rPr lang="en-US" sz="3600" b="1">
                <a:solidFill>
                  <a:schemeClr val="bg1"/>
                </a:solidFill>
                <a:latin typeface="Freestyle Script" panose="030804020302050B0404" pitchFamily="66" charset="0"/>
              </a:rPr>
              <a:t>TrainEx</a:t>
            </a:r>
          </a:p>
        </p:txBody>
      </p:sp>
    </p:spTree>
    <p:extLst>
      <p:ext uri="{BB962C8B-B14F-4D97-AF65-F5344CB8AC3E}">
        <p14:creationId xmlns:p14="http://schemas.microsoft.com/office/powerpoint/2010/main" val="332754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BA309F4E-92D6-42AC-AD33-F6DE0E009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4737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05590AC0-C176-490A-823F-B1922DB6C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936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874790B-7AFC-4AB7-95A2-4002E64EE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236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46CC5D9-CFC3-4786-8CFE-6B4C4C845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921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D6237A-D8FC-4BA0-8CC2-8C84EF4DE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343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D28815E-91E3-49A5-AA2A-324AD0D63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50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53009B7-9DB8-445F-A399-C38A8DCAD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1237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ubway train at a train station&#10;&#10;Description automatically generated">
            <a:extLst>
              <a:ext uri="{FF2B5EF4-FFF2-40B4-BE49-F238E27FC236}">
                <a16:creationId xmlns:a16="http://schemas.microsoft.com/office/drawing/2014/main" id="{7AD332BC-5A04-4B04-AC2B-E54E94E3E742}"/>
              </a:ext>
            </a:extLst>
          </p:cNvPr>
          <p:cNvPicPr>
            <a:picLocks noChangeAspect="1"/>
          </p:cNvPicPr>
          <p:nvPr/>
        </p:nvPicPr>
        <p:blipFill rotWithShape="1">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703" b="15297"/>
          <a:stretch/>
        </p:blipFill>
        <p:spPr>
          <a:xfrm>
            <a:off x="-1" y="10"/>
            <a:ext cx="12192000" cy="6857990"/>
          </a:xfrm>
          <a:prstGeom prst="rect">
            <a:avLst/>
          </a:prstGeom>
        </p:spPr>
      </p:pic>
      <p:sp>
        <p:nvSpPr>
          <p:cNvPr id="15" name="TextBox 14">
            <a:extLst>
              <a:ext uri="{FF2B5EF4-FFF2-40B4-BE49-F238E27FC236}">
                <a16:creationId xmlns:a16="http://schemas.microsoft.com/office/drawing/2014/main" id="{45002D1B-620C-4655-944E-258E024211F4}"/>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commons.wikimedia.org/wiki/File:HK_MTR_ChaiWan_TrainWaiting_2003Jan17.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60" name="Title 1">
            <a:extLst>
              <a:ext uri="{FF2B5EF4-FFF2-40B4-BE49-F238E27FC236}">
                <a16:creationId xmlns:a16="http://schemas.microsoft.com/office/drawing/2014/main" id="{7E7118D5-BFF7-405A-9634-AA040F656FB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FFFF"/>
                </a:solidFill>
                <a:latin typeface="Segoe UI" panose="020B0502040204020203" pitchFamily="34" charset="0"/>
                <a:cs typeface="Segoe UI" panose="020B0502040204020203" pitchFamily="34" charset="0"/>
              </a:rPr>
              <a:t>Abstract</a:t>
            </a:r>
            <a:endParaRPr lang="en-US">
              <a:solidFill>
                <a:srgbClr val="FFFFFF"/>
              </a:solidFill>
              <a:latin typeface="Segoe UI" panose="020B0502040204020203" pitchFamily="34" charset="0"/>
              <a:cs typeface="Segoe UI" panose="020B0502040204020203" pitchFamily="34" charset="0"/>
            </a:endParaRPr>
          </a:p>
        </p:txBody>
      </p:sp>
      <p:sp>
        <p:nvSpPr>
          <p:cNvPr id="69" name="TextBox 68">
            <a:extLst>
              <a:ext uri="{FF2B5EF4-FFF2-40B4-BE49-F238E27FC236}">
                <a16:creationId xmlns:a16="http://schemas.microsoft.com/office/drawing/2014/main" id="{CD21F8C8-7074-4FB2-80D8-395FEC999E9C}"/>
              </a:ext>
            </a:extLst>
          </p:cNvPr>
          <p:cNvSpPr txBox="1"/>
          <p:nvPr/>
        </p:nvSpPr>
        <p:spPr>
          <a:xfrm>
            <a:off x="10940179" y="6045661"/>
            <a:ext cx="1132041" cy="646331"/>
          </a:xfrm>
          <a:prstGeom prst="rect">
            <a:avLst/>
          </a:prstGeom>
          <a:noFill/>
        </p:spPr>
        <p:txBody>
          <a:bodyPr wrap="none" rtlCol="0">
            <a:spAutoFit/>
          </a:bodyPr>
          <a:lstStyle/>
          <a:p>
            <a:r>
              <a:rPr lang="en-US" sz="3600" b="1">
                <a:latin typeface="Freestyle Script" panose="030804020302050B0404" pitchFamily="66" charset="0"/>
              </a:rPr>
              <a:t>TrainEx</a:t>
            </a:r>
          </a:p>
        </p:txBody>
      </p:sp>
      <p:pic>
        <p:nvPicPr>
          <p:cNvPr id="4" name="Graphic 3" descr="Walk">
            <a:extLst>
              <a:ext uri="{FF2B5EF4-FFF2-40B4-BE49-F238E27FC236}">
                <a16:creationId xmlns:a16="http://schemas.microsoft.com/office/drawing/2014/main" id="{9B090F44-2D96-4010-87B4-549A6754D6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072" y="1843088"/>
            <a:ext cx="1841469" cy="1841469"/>
          </a:xfrm>
          <a:prstGeom prst="rect">
            <a:avLst/>
          </a:prstGeom>
        </p:spPr>
      </p:pic>
      <p:pic>
        <p:nvPicPr>
          <p:cNvPr id="16" name="Graphic 15" descr="Earth Globe   Asia">
            <a:extLst>
              <a:ext uri="{FF2B5EF4-FFF2-40B4-BE49-F238E27FC236}">
                <a16:creationId xmlns:a16="http://schemas.microsoft.com/office/drawing/2014/main" id="{6E27B781-F082-40FC-B9E5-E6273C3EEB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688" y="2367688"/>
            <a:ext cx="10822093" cy="10822093"/>
          </a:xfrm>
          <a:prstGeom prst="rect">
            <a:avLst/>
          </a:prstGeom>
        </p:spPr>
      </p:pic>
      <p:pic>
        <p:nvPicPr>
          <p:cNvPr id="8" name="Graphic 7" descr="Streetcar">
            <a:extLst>
              <a:ext uri="{FF2B5EF4-FFF2-40B4-BE49-F238E27FC236}">
                <a16:creationId xmlns:a16="http://schemas.microsoft.com/office/drawing/2014/main" id="{41B34E62-98E5-45A0-82CC-B75F211AEA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5124" y="2563945"/>
            <a:ext cx="2241223" cy="2241223"/>
          </a:xfrm>
          <a:prstGeom prst="rect">
            <a:avLst/>
          </a:prstGeom>
        </p:spPr>
      </p:pic>
      <p:pic>
        <p:nvPicPr>
          <p:cNvPr id="18" name="Graphic 17" descr="City">
            <a:extLst>
              <a:ext uri="{FF2B5EF4-FFF2-40B4-BE49-F238E27FC236}">
                <a16:creationId xmlns:a16="http://schemas.microsoft.com/office/drawing/2014/main" id="{195EC710-E7A2-4DBE-89D1-6D4C154802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88742" y="1691453"/>
            <a:ext cx="2519313" cy="2519313"/>
          </a:xfrm>
          <a:prstGeom prst="rect">
            <a:avLst/>
          </a:prstGeom>
        </p:spPr>
      </p:pic>
      <p:pic>
        <p:nvPicPr>
          <p:cNvPr id="22" name="Graphic 21" descr="Cloud">
            <a:extLst>
              <a:ext uri="{FF2B5EF4-FFF2-40B4-BE49-F238E27FC236}">
                <a16:creationId xmlns:a16="http://schemas.microsoft.com/office/drawing/2014/main" id="{35B8C07A-F8BB-4454-819F-EF84FE83FC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63726" y="1807866"/>
            <a:ext cx="1512157" cy="1512157"/>
          </a:xfrm>
          <a:prstGeom prst="rect">
            <a:avLst/>
          </a:prstGeom>
        </p:spPr>
      </p:pic>
      <p:pic>
        <p:nvPicPr>
          <p:cNvPr id="24" name="Graphic 23" descr="Satellite">
            <a:extLst>
              <a:ext uri="{FF2B5EF4-FFF2-40B4-BE49-F238E27FC236}">
                <a16:creationId xmlns:a16="http://schemas.microsoft.com/office/drawing/2014/main" id="{8CFA29AC-FECF-416C-8DBE-32923522DA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26550" y="1799999"/>
            <a:ext cx="914400" cy="914400"/>
          </a:xfrm>
          <a:prstGeom prst="rect">
            <a:avLst/>
          </a:prstGeom>
        </p:spPr>
      </p:pic>
    </p:spTree>
    <p:extLst>
      <p:ext uri="{BB962C8B-B14F-4D97-AF65-F5344CB8AC3E}">
        <p14:creationId xmlns:p14="http://schemas.microsoft.com/office/powerpoint/2010/main" val="78457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143 0.01528 L 0.30143 0.0044 L 0.49544 0.2544 L 0.75221 0.26134 " pathEditMode="relative" rAng="0" ptsTypes="AAAA">
                                      <p:cBhvr>
                                        <p:cTn id="12" dur="2000" fill="hold"/>
                                        <p:tgtEl>
                                          <p:spTgt spid="4"/>
                                        </p:tgtEl>
                                        <p:attrNameLst>
                                          <p:attrName>ppt_x</p:attrName>
                                          <p:attrName>ppt_y</p:attrName>
                                        </p:attrNameLst>
                                      </p:cBhvr>
                                      <p:rCtr x="37539" y="11759"/>
                                    </p:animMotion>
                                  </p:childTnLst>
                                </p:cTn>
                              </p:par>
                            </p:childTnLst>
                          </p:cTn>
                        </p:par>
                        <p:par>
                          <p:cTn id="13" fill="hold">
                            <p:stCondLst>
                              <p:cond delay="2000"/>
                            </p:stCondLst>
                            <p:childTnLst>
                              <p:par>
                                <p:cTn id="14" presetID="10" presetClass="exit" presetSubtype="0" fill="hold" nodeType="after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4500"/>
                            </p:stCondLst>
                            <p:childTnLst>
                              <p:par>
                                <p:cTn id="25" presetID="8" presetClass="emph" presetSubtype="0" repeatCount="indefinite" fill="hold" nodeType="afterEffect">
                                  <p:stCondLst>
                                    <p:cond delay="0"/>
                                  </p:stCondLst>
                                  <p:childTnLst>
                                    <p:animRot by="21600000">
                                      <p:cBhvr>
                                        <p:cTn id="26" dur="4000" fill="hold"/>
                                        <p:tgtEl>
                                          <p:spTgt spid="16"/>
                                        </p:tgtEl>
                                        <p:attrNameLst>
                                          <p:attrName>r</p:attrName>
                                        </p:attrNameLst>
                                      </p:cBhvr>
                                    </p:animRot>
                                  </p:childTnLst>
                                </p:cTn>
                              </p:par>
                              <p:par>
                                <p:cTn id="27" presetID="42" presetClass="entr" presetSubtype="0" fill="hold" nodeType="withEffect">
                                  <p:stCondLst>
                                    <p:cond delay="10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22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34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32" presetClass="emph" presetSubtype="0" fill="hold" nodeType="withEffect">
                                  <p:stCondLst>
                                    <p:cond delay="4100"/>
                                  </p:stCondLst>
                                  <p:childTnLst>
                                    <p:animRot by="120000">
                                      <p:cBhvr>
                                        <p:cTn id="42" dur="200" fill="hold">
                                          <p:stCondLst>
                                            <p:cond delay="0"/>
                                          </p:stCondLst>
                                        </p:cTn>
                                        <p:tgtEl>
                                          <p:spTgt spid="22"/>
                                        </p:tgtEl>
                                        <p:attrNameLst>
                                          <p:attrName>r</p:attrName>
                                        </p:attrNameLst>
                                      </p:cBhvr>
                                    </p:animRot>
                                    <p:animRot by="-240000">
                                      <p:cBhvr>
                                        <p:cTn id="43" dur="400" fill="hold">
                                          <p:stCondLst>
                                            <p:cond delay="400"/>
                                          </p:stCondLst>
                                        </p:cTn>
                                        <p:tgtEl>
                                          <p:spTgt spid="22"/>
                                        </p:tgtEl>
                                        <p:attrNameLst>
                                          <p:attrName>r</p:attrName>
                                        </p:attrNameLst>
                                      </p:cBhvr>
                                    </p:animRot>
                                    <p:animRot by="240000">
                                      <p:cBhvr>
                                        <p:cTn id="44" dur="400" fill="hold">
                                          <p:stCondLst>
                                            <p:cond delay="800"/>
                                          </p:stCondLst>
                                        </p:cTn>
                                        <p:tgtEl>
                                          <p:spTgt spid="22"/>
                                        </p:tgtEl>
                                        <p:attrNameLst>
                                          <p:attrName>r</p:attrName>
                                        </p:attrNameLst>
                                      </p:cBhvr>
                                    </p:animRot>
                                    <p:animRot by="-240000">
                                      <p:cBhvr>
                                        <p:cTn id="45" dur="400" fill="hold">
                                          <p:stCondLst>
                                            <p:cond delay="1200"/>
                                          </p:stCondLst>
                                        </p:cTn>
                                        <p:tgtEl>
                                          <p:spTgt spid="22"/>
                                        </p:tgtEl>
                                        <p:attrNameLst>
                                          <p:attrName>r</p:attrName>
                                        </p:attrNameLst>
                                      </p:cBhvr>
                                    </p:animRot>
                                    <p:animRot by="120000">
                                      <p:cBhvr>
                                        <p:cTn id="46" dur="400" fill="hold">
                                          <p:stCondLst>
                                            <p:cond delay="1600"/>
                                          </p:stCondLst>
                                        </p:cTn>
                                        <p:tgtEl>
                                          <p:spTgt spid="22"/>
                                        </p:tgtEl>
                                        <p:attrNameLst>
                                          <p:attrName>r</p:attrName>
                                        </p:attrNameLst>
                                      </p:cBhvr>
                                    </p:animRot>
                                  </p:childTnLst>
                                </p:cTn>
                              </p:par>
                              <p:par>
                                <p:cTn id="47" presetID="37" presetClass="path" presetSubtype="0" accel="50000" decel="50000" autoRev="1" fill="hold" nodeType="withEffect">
                                  <p:stCondLst>
                                    <p:cond delay="4200"/>
                                  </p:stCondLst>
                                  <p:childTnLst>
                                    <p:animMotion origin="layout" path="M 0.00195 0.00162 L -0.05313 -0.07639 C -0.06459 -0.09352 -0.08321 -0.11065 -0.10391 -0.12431 C -0.12735 -0.13959 -0.14714 -0.14699 -0.16198 -0.14699 L -0.23268 -0.15 " pathEditMode="relative" rAng="12000000" ptsTypes="AAAAA">
                                      <p:cBhvr>
                                        <p:cTn id="48" dur="2000" fill="hold"/>
                                        <p:tgtEl>
                                          <p:spTgt spid="24"/>
                                        </p:tgtEl>
                                        <p:attrNameLst>
                                          <p:attrName>ppt_x</p:attrName>
                                          <p:attrName>ppt_y</p:attrName>
                                        </p:attrNameLst>
                                      </p:cBhvr>
                                      <p:rCtr x="-11211" y="-1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101E3328-70F7-471C-AE10-3CDCB77A3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64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0367F5D-ABEF-4B39-A621-6E2A4F349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6457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5E333E0-373D-4173-8AEF-5DF946217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405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F6E1E88-E17A-4A4A-B398-12E84A253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788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FDE0B014-21B5-4EC2-8120-CBE309DF1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362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94D8DFDE-61B8-427A-9612-35896E431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8719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ACAB011-F5AF-439E-9906-6A3388D75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529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9B404E8-7CF1-41D3-91B0-D9DB31B79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436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900C-EEC0-4A8C-B91A-CE46DAA4CFFE}"/>
              </a:ext>
            </a:extLst>
          </p:cNvPr>
          <p:cNvSpPr>
            <a:spLocks noGrp="1"/>
          </p:cNvSpPr>
          <p:nvPr>
            <p:ph type="title"/>
          </p:nvPr>
        </p:nvSpPr>
        <p:spPr/>
        <p:txBody>
          <a:bodyPr/>
          <a:lstStyle/>
          <a:p>
            <a:endParaRPr lang="en-US"/>
          </a:p>
        </p:txBody>
      </p:sp>
      <p:pic>
        <p:nvPicPr>
          <p:cNvPr id="5" name="ตัวแทนเนื้อหา 4">
            <a:extLst>
              <a:ext uri="{FF2B5EF4-FFF2-40B4-BE49-F238E27FC236}">
                <a16:creationId xmlns:a16="http://schemas.microsoft.com/office/drawing/2014/main" id="{FCD36775-0803-479A-9F2B-A24C587CC1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6138" cy="6858000"/>
          </a:xfrm>
        </p:spPr>
      </p:pic>
    </p:spTree>
    <p:extLst>
      <p:ext uri="{BB962C8B-B14F-4D97-AF65-F5344CB8AC3E}">
        <p14:creationId xmlns:p14="http://schemas.microsoft.com/office/powerpoint/2010/main" val="362785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7FABDBE5-3B0E-4DF7-81CB-9A53B482BDC9}"/>
              </a:ext>
            </a:extLst>
          </p:cNvPr>
          <p:cNvSpPr>
            <a:spLocks noGrp="1"/>
          </p:cNvSpPr>
          <p:nvPr>
            <p:ph type="title"/>
          </p:nvPr>
        </p:nvSpPr>
        <p:spPr/>
        <p:txBody>
          <a:bodyPr/>
          <a:lstStyle/>
          <a:p>
            <a:endParaRPr lang="en-US"/>
          </a:p>
        </p:txBody>
      </p:sp>
      <p:pic>
        <p:nvPicPr>
          <p:cNvPr id="5" name="ตัวแทนเนื้อหา 4">
            <a:extLst>
              <a:ext uri="{FF2B5EF4-FFF2-40B4-BE49-F238E27FC236}">
                <a16:creationId xmlns:a16="http://schemas.microsoft.com/office/drawing/2014/main" id="{C72EBA56-D51E-4B7F-9CA2-EBB381C31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3464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4" name="Rectangle 4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subway train at a train station&#10;&#10;Description automatically generated">
            <a:extLst>
              <a:ext uri="{FF2B5EF4-FFF2-40B4-BE49-F238E27FC236}">
                <a16:creationId xmlns:a16="http://schemas.microsoft.com/office/drawing/2014/main" id="{7AD332BC-5A04-4B04-AC2B-E54E94E3E742}"/>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703" b="15297"/>
          <a:stretch/>
        </p:blipFill>
        <p:spPr>
          <a:xfrm>
            <a:off x="-1" y="10"/>
            <a:ext cx="12192000" cy="6857990"/>
          </a:xfrm>
          <a:prstGeom prst="rect">
            <a:avLst/>
          </a:prstGeom>
        </p:spPr>
      </p:pic>
      <p:sp>
        <p:nvSpPr>
          <p:cNvPr id="3" name="Content Placeholder 2">
            <a:extLst>
              <a:ext uri="{FF2B5EF4-FFF2-40B4-BE49-F238E27FC236}">
                <a16:creationId xmlns:a16="http://schemas.microsoft.com/office/drawing/2014/main" id="{616734DD-BE65-46F0-93EE-8D664AC57B37}"/>
              </a:ext>
            </a:extLst>
          </p:cNvPr>
          <p:cNvSpPr>
            <a:spLocks noGrp="1"/>
          </p:cNvSpPr>
          <p:nvPr>
            <p:ph idx="1"/>
          </p:nvPr>
        </p:nvSpPr>
        <p:spPr>
          <a:xfrm>
            <a:off x="838200" y="1825625"/>
            <a:ext cx="10515600" cy="466631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just">
              <a:lnSpc>
                <a:spcPct val="150000"/>
              </a:lnSpc>
              <a:buNone/>
            </a:pPr>
            <a:r>
              <a:rPr lang="en-US">
                <a:solidFill>
                  <a:srgbClr val="FFFFFF"/>
                </a:solidFill>
                <a:latin typeface="Segoe UI" panose="020B0502040204020203" pitchFamily="34" charset="0"/>
                <a:cs typeface="Segoe UI" panose="020B0502040204020203" pitchFamily="34" charset="0"/>
              </a:rPr>
              <a:t>	Our group has detected the problem and discussed the pain point and the solution. Since we could access customer database who use the system to book a ticket database system to deal with the problem. So, we decide to counter this problem by developing a train booking ticket, named TrainEx (Express with us)</a:t>
            </a:r>
          </a:p>
        </p:txBody>
      </p:sp>
      <p:sp>
        <p:nvSpPr>
          <p:cNvPr id="15" name="TextBox 14">
            <a:extLst>
              <a:ext uri="{FF2B5EF4-FFF2-40B4-BE49-F238E27FC236}">
                <a16:creationId xmlns:a16="http://schemas.microsoft.com/office/drawing/2014/main" id="{45002D1B-620C-4655-944E-258E024211F4}"/>
              </a:ext>
            </a:extLst>
          </p:cNvPr>
          <p:cNvSpPr txBox="1"/>
          <p:nvPr/>
        </p:nvSpPr>
        <p:spPr>
          <a:xfrm>
            <a:off x="9884957" y="6657945"/>
            <a:ext cx="230704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commons.wikimedia.org/wiki/File:HK_MTR_ChaiWan_TrainWaiting_2003Jan17.JPG">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4"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Title 1">
            <a:extLst>
              <a:ext uri="{FF2B5EF4-FFF2-40B4-BE49-F238E27FC236}">
                <a16:creationId xmlns:a16="http://schemas.microsoft.com/office/drawing/2014/main" id="{7E7118D5-BFF7-405A-9634-AA040F656FB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Abstract</a:t>
            </a:r>
            <a:endParaRPr kumimoji="0" lang="en-US" sz="44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2B38474-E35C-4099-B9D2-98917DD6CD97}"/>
              </a:ext>
            </a:extLst>
          </p:cNvPr>
          <p:cNvSpPr txBox="1"/>
          <p:nvPr/>
        </p:nvSpPr>
        <p:spPr>
          <a:xfrm>
            <a:off x="10940179" y="6045661"/>
            <a:ext cx="1132041" cy="646331"/>
          </a:xfrm>
          <a:prstGeom prst="rect">
            <a:avLst/>
          </a:prstGeom>
          <a:noFill/>
        </p:spPr>
        <p:txBody>
          <a:bodyPr wrap="none" rtlCol="0">
            <a:spAutoFit/>
          </a:bodyPr>
          <a:lstStyle/>
          <a:p>
            <a:r>
              <a:rPr lang="en-US" sz="3600" b="1">
                <a:latin typeface="Freestyle Script" panose="030804020302050B0404" pitchFamily="66" charset="0"/>
              </a:rPr>
              <a:t>TrainEx</a:t>
            </a:r>
          </a:p>
        </p:txBody>
      </p:sp>
    </p:spTree>
    <p:extLst>
      <p:ext uri="{BB962C8B-B14F-4D97-AF65-F5344CB8AC3E}">
        <p14:creationId xmlns:p14="http://schemas.microsoft.com/office/powerpoint/2010/main" val="268250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F551531-F26D-4EA3-B368-A78CAEFBFD30}"/>
              </a:ext>
            </a:extLst>
          </p:cNvPr>
          <p:cNvSpPr>
            <a:spLocks noGrp="1"/>
          </p:cNvSpPr>
          <p:nvPr>
            <p:ph type="title"/>
          </p:nvPr>
        </p:nvSpPr>
        <p:spPr/>
        <p:txBody>
          <a:bodyPr/>
          <a:lstStyle/>
          <a:p>
            <a:endParaRPr lang="en-US"/>
          </a:p>
        </p:txBody>
      </p:sp>
      <p:pic>
        <p:nvPicPr>
          <p:cNvPr id="5" name="ตัวแทนเนื้อหา 4">
            <a:extLst>
              <a:ext uri="{FF2B5EF4-FFF2-40B4-BE49-F238E27FC236}">
                <a16:creationId xmlns:a16="http://schemas.microsoft.com/office/drawing/2014/main" id="{17C4013E-6227-4756-9B1C-8B8FECF8C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491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F56086-C42F-4DC2-B67C-335C0772D1B4}"/>
              </a:ext>
            </a:extLst>
          </p:cNvPr>
          <p:cNvSpPr>
            <a:spLocks noGrp="1"/>
          </p:cNvSpPr>
          <p:nvPr>
            <p:ph type="title"/>
          </p:nvPr>
        </p:nvSpPr>
        <p:spPr/>
        <p:txBody>
          <a:bodyPr/>
          <a:lstStyle/>
          <a:p>
            <a:endParaRPr lang="en-US"/>
          </a:p>
        </p:txBody>
      </p:sp>
      <p:pic>
        <p:nvPicPr>
          <p:cNvPr id="5" name="ตัวแทนเนื้อหา 4">
            <a:extLst>
              <a:ext uri="{FF2B5EF4-FFF2-40B4-BE49-F238E27FC236}">
                <a16:creationId xmlns:a16="http://schemas.microsoft.com/office/drawing/2014/main" id="{AF94CB22-9883-4B52-AFCD-E587BF8D0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2593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08AA4FCD-999C-47C0-BE5A-6864C3868591}"/>
              </a:ext>
            </a:extLst>
          </p:cNvPr>
          <p:cNvSpPr>
            <a:spLocks noGrp="1"/>
          </p:cNvSpPr>
          <p:nvPr>
            <p:ph type="title"/>
          </p:nvPr>
        </p:nvSpPr>
        <p:spPr/>
        <p:txBody>
          <a:bodyPr/>
          <a:lstStyle/>
          <a:p>
            <a:endParaRPr lang="en-US"/>
          </a:p>
        </p:txBody>
      </p:sp>
      <p:pic>
        <p:nvPicPr>
          <p:cNvPr id="5" name="ตัวแทนเนื้อหา 4">
            <a:extLst>
              <a:ext uri="{FF2B5EF4-FFF2-40B4-BE49-F238E27FC236}">
                <a16:creationId xmlns:a16="http://schemas.microsoft.com/office/drawing/2014/main" id="{E8467C0E-EC1E-47B1-B5BA-0E0C3B655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756" y="2007754"/>
            <a:ext cx="4850488" cy="2842491"/>
          </a:xfrm>
        </p:spPr>
      </p:pic>
    </p:spTree>
    <p:extLst>
      <p:ext uri="{BB962C8B-B14F-4D97-AF65-F5344CB8AC3E}">
        <p14:creationId xmlns:p14="http://schemas.microsoft.com/office/powerpoint/2010/main" val="303452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train pulling into a station&#10;&#10;Description automatically generated">
            <a:extLst>
              <a:ext uri="{FF2B5EF4-FFF2-40B4-BE49-F238E27FC236}">
                <a16:creationId xmlns:a16="http://schemas.microsoft.com/office/drawing/2014/main" id="{2B5CCE16-4954-40ED-8076-AB17C2E2100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2255" b="13475"/>
          <a:stretch/>
        </p:blipFill>
        <p:spPr>
          <a:xfrm>
            <a:off x="20" y="1"/>
            <a:ext cx="12191980" cy="6857999"/>
          </a:xfrm>
          <a:prstGeom prst="rect">
            <a:avLst/>
          </a:prstGeom>
        </p:spPr>
      </p:pic>
      <p:sp>
        <p:nvSpPr>
          <p:cNvPr id="3" name="Subtitle 2">
            <a:extLst>
              <a:ext uri="{FF2B5EF4-FFF2-40B4-BE49-F238E27FC236}">
                <a16:creationId xmlns:a16="http://schemas.microsoft.com/office/drawing/2014/main" id="{78E48C57-542D-43FE-A259-5C79EE980E62}"/>
              </a:ext>
            </a:extLst>
          </p:cNvPr>
          <p:cNvSpPr>
            <a:spLocks noGrp="1"/>
          </p:cNvSpPr>
          <p:nvPr>
            <p:ph type="subTitle" idx="1"/>
          </p:nvPr>
        </p:nvSpPr>
        <p:spPr>
          <a:xfrm>
            <a:off x="1523999" y="3405061"/>
            <a:ext cx="9144000" cy="3102743"/>
          </a:xfrm>
          <a:noFill/>
        </p:spPr>
        <p:txBody>
          <a:bodyPr>
            <a:normAutofit/>
          </a:bodyPr>
          <a:lstStyle/>
          <a:p>
            <a:r>
              <a:rPr lang="en-US" sz="1800" b="1">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PRESENTED BY</a:t>
            </a:r>
            <a:b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br>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THE UNTOUCHABLES 2</a:t>
            </a:r>
          </a:p>
          <a:p>
            <a:endPar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endParaRPr>
          </a:p>
          <a:p>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Mr. Tanisorn	Jansamret	6022791915</a:t>
            </a:r>
          </a:p>
          <a:p>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Mr. Nirin	Isarangkura	6022782310</a:t>
            </a:r>
          </a:p>
          <a:p>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Mr. Pruek	</a:t>
            </a:r>
            <a:r>
              <a:rPr lang="en-US" sz="2000" err="1">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Siriwatcharakul</a:t>
            </a:r>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	6022790867</a:t>
            </a:r>
          </a:p>
          <a:p>
            <a:r>
              <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rPr>
              <a:t>Mr. Vasitpol	Pueksakorn 	6022770349</a:t>
            </a:r>
          </a:p>
          <a:p>
            <a:endParaRPr lang="en-US" sz="2000">
              <a:effectLst>
                <a:outerShdw blurRad="50800" dist="50800" dir="5400000" algn="ctr" rotWithShape="0">
                  <a:srgbClr val="000000"/>
                </a:outerShdw>
                <a:reflection stA="0" endPos="65000" dist="50800" dir="5400000" sy="-100000" algn="bl" rotWithShape="0"/>
              </a:effectLst>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001F7B80-88B8-40C9-B0FE-AF7D8A7EB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657" y="248126"/>
            <a:ext cx="1700686" cy="1700686"/>
          </a:xfrm>
          <a:prstGeom prst="rect">
            <a:avLst/>
          </a:prstGeom>
        </p:spPr>
      </p:pic>
      <p:sp>
        <p:nvSpPr>
          <p:cNvPr id="14" name="TextBox 13">
            <a:extLst>
              <a:ext uri="{FF2B5EF4-FFF2-40B4-BE49-F238E27FC236}">
                <a16:creationId xmlns:a16="http://schemas.microsoft.com/office/drawing/2014/main" id="{5E8E2C55-F2C4-4947-9073-3A3FBCFFD70E}"/>
              </a:ext>
            </a:extLst>
          </p:cNvPr>
          <p:cNvSpPr txBox="1"/>
          <p:nvPr/>
        </p:nvSpPr>
        <p:spPr>
          <a:xfrm>
            <a:off x="4847901" y="1862847"/>
            <a:ext cx="249619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Freestyle Script" panose="030804020302050B0404" pitchFamily="66" charset="0"/>
                <a:ea typeface="+mn-ea"/>
                <a:cs typeface="+mn-cs"/>
              </a:rPr>
              <a:t>TrainEx</a:t>
            </a:r>
          </a:p>
        </p:txBody>
      </p:sp>
    </p:spTree>
    <p:extLst>
      <p:ext uri="{BB962C8B-B14F-4D97-AF65-F5344CB8AC3E}">
        <p14:creationId xmlns:p14="http://schemas.microsoft.com/office/powerpoint/2010/main" val="270501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train on a track in the city&#10;&#10;Description automatically generated">
            <a:extLst>
              <a:ext uri="{FF2B5EF4-FFF2-40B4-BE49-F238E27FC236}">
                <a16:creationId xmlns:a16="http://schemas.microsoft.com/office/drawing/2014/main" id="{9E217017-3EEF-4258-999D-3E9EB14FBAF3}"/>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639"/>
          <a:stretch/>
        </p:blipFill>
        <p:spPr>
          <a:xfrm>
            <a:off x="20" y="1"/>
            <a:ext cx="12191980" cy="6857999"/>
          </a:xfrm>
          <a:prstGeom prst="rect">
            <a:avLst/>
          </a:prstGeom>
        </p:spPr>
      </p:pic>
      <p:sp>
        <p:nvSpPr>
          <p:cNvPr id="2" name="Title 1">
            <a:extLst>
              <a:ext uri="{FF2B5EF4-FFF2-40B4-BE49-F238E27FC236}">
                <a16:creationId xmlns:a16="http://schemas.microsoft.com/office/drawing/2014/main" id="{9A3F90BD-B8B2-0F4D-B21C-D53FFD6E6D5A}"/>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Segoe UI" panose="020B0502040204020203" pitchFamily="34" charset="0"/>
                <a:cs typeface="Segoe UI" panose="020B0502040204020203" pitchFamily="34" charset="0"/>
              </a:rPr>
              <a:t>Pain Point</a:t>
            </a:r>
          </a:p>
        </p:txBody>
      </p:sp>
      <p:graphicFrame>
        <p:nvGraphicFramePr>
          <p:cNvPr id="9" name="Content Placeholder 2">
            <a:extLst>
              <a:ext uri="{FF2B5EF4-FFF2-40B4-BE49-F238E27FC236}">
                <a16:creationId xmlns:a16="http://schemas.microsoft.com/office/drawing/2014/main" id="{C9497E82-33D4-4B2B-9052-832739FAEECC}"/>
              </a:ext>
            </a:extLst>
          </p:cNvPr>
          <p:cNvGraphicFramePr>
            <a:graphicFrameLocks noGrp="1"/>
          </p:cNvGraphicFramePr>
          <p:nvPr>
            <p:ph idx="1"/>
            <p:extLst>
              <p:ext uri="{D42A27DB-BD31-4B8C-83A1-F6EECF244321}">
                <p14:modId xmlns:p14="http://schemas.microsoft.com/office/powerpoint/2010/main" val="40146959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500FF22E-2E3C-466A-9443-6ADF61ACD04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Southern_Railway_strike_(2016%E2%80%93201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TextBox 17">
            <a:extLst>
              <a:ext uri="{FF2B5EF4-FFF2-40B4-BE49-F238E27FC236}">
                <a16:creationId xmlns:a16="http://schemas.microsoft.com/office/drawing/2014/main" id="{42497BF7-B1C2-4FF3-AF34-4383C2A02736}"/>
              </a:ext>
            </a:extLst>
          </p:cNvPr>
          <p:cNvSpPr txBox="1"/>
          <p:nvPr/>
        </p:nvSpPr>
        <p:spPr>
          <a:xfrm>
            <a:off x="10940179" y="6045661"/>
            <a:ext cx="1132041" cy="646331"/>
          </a:xfrm>
          <a:prstGeom prst="rect">
            <a:avLst/>
          </a:prstGeom>
          <a:noFill/>
        </p:spPr>
        <p:txBody>
          <a:bodyPr wrap="none" rtlCol="0">
            <a:spAutoFit/>
          </a:bodyPr>
          <a:lstStyle/>
          <a:p>
            <a:r>
              <a:rPr lang="en-US" sz="3600" b="1">
                <a:latin typeface="Freestyle Script" panose="030804020302050B0404" pitchFamily="66" charset="0"/>
              </a:rPr>
              <a:t>TrainEx</a:t>
            </a:r>
          </a:p>
        </p:txBody>
      </p:sp>
      <p:pic>
        <p:nvPicPr>
          <p:cNvPr id="4" name="Graphic 3" descr="New Wheelchair">
            <a:extLst>
              <a:ext uri="{FF2B5EF4-FFF2-40B4-BE49-F238E27FC236}">
                <a16:creationId xmlns:a16="http://schemas.microsoft.com/office/drawing/2014/main" id="{687210A9-9E46-4898-B1EC-454F78EEC5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3105" y="1925424"/>
            <a:ext cx="914400" cy="914400"/>
          </a:xfrm>
          <a:prstGeom prst="rect">
            <a:avLst/>
          </a:prstGeom>
        </p:spPr>
      </p:pic>
      <p:pic>
        <p:nvPicPr>
          <p:cNvPr id="6" name="Graphic 5" descr="Slippery">
            <a:extLst>
              <a:ext uri="{FF2B5EF4-FFF2-40B4-BE49-F238E27FC236}">
                <a16:creationId xmlns:a16="http://schemas.microsoft.com/office/drawing/2014/main" id="{24C93C8E-AB51-4CEB-9DB1-BE287AE0E8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3105" y="1925423"/>
            <a:ext cx="914400" cy="914400"/>
          </a:xfrm>
          <a:prstGeom prst="rect">
            <a:avLst/>
          </a:prstGeom>
        </p:spPr>
      </p:pic>
      <p:pic>
        <p:nvPicPr>
          <p:cNvPr id="8" name="Graphic 7" descr="Stop sign">
            <a:extLst>
              <a:ext uri="{FF2B5EF4-FFF2-40B4-BE49-F238E27FC236}">
                <a16:creationId xmlns:a16="http://schemas.microsoft.com/office/drawing/2014/main" id="{282B961B-7E4A-46BA-8879-54DD29BC1A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3105" y="2971800"/>
            <a:ext cx="914400" cy="914400"/>
          </a:xfrm>
          <a:prstGeom prst="rect">
            <a:avLst/>
          </a:prstGeom>
        </p:spPr>
      </p:pic>
      <p:pic>
        <p:nvPicPr>
          <p:cNvPr id="17" name="Graphic 16" descr="Playbook">
            <a:extLst>
              <a:ext uri="{FF2B5EF4-FFF2-40B4-BE49-F238E27FC236}">
                <a16:creationId xmlns:a16="http://schemas.microsoft.com/office/drawing/2014/main" id="{BF08874F-65DE-4527-ACFC-C41EFFAAFF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3105" y="4018176"/>
            <a:ext cx="914400" cy="914400"/>
          </a:xfrm>
          <a:prstGeom prst="rect">
            <a:avLst/>
          </a:prstGeom>
        </p:spPr>
      </p:pic>
    </p:spTree>
    <p:extLst>
      <p:ext uri="{BB962C8B-B14F-4D97-AF65-F5344CB8AC3E}">
        <p14:creationId xmlns:p14="http://schemas.microsoft.com/office/powerpoint/2010/main" val="268531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3.7037E-6 L 0.00026 0.47593 " pathEditMode="relative" rAng="0" ptsTypes="AA">
                                      <p:cBhvr>
                                        <p:cTn id="6" dur="2500" fill="hold"/>
                                        <p:tgtEl>
                                          <p:spTgt spid="4"/>
                                        </p:tgtEl>
                                        <p:attrNameLst>
                                          <p:attrName>ppt_x</p:attrName>
                                          <p:attrName>ppt_y</p:attrName>
                                        </p:attrNameLst>
                                      </p:cBhvr>
                                      <p:rCtr x="13" y="23796"/>
                                    </p:animMotion>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nodeType="withEffect">
                                  <p:stCondLst>
                                    <p:cond delay="6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600"/>
                                        <p:tgtEl>
                                          <p:spTgt spid="8"/>
                                        </p:tgtEl>
                                      </p:cBhvr>
                                    </p:animEffect>
                                  </p:childTnLst>
                                </p:cTn>
                              </p:par>
                              <p:par>
                                <p:cTn id="13" presetID="10" presetClass="entr" presetSubtype="0" fill="hold" nodeType="withEffect">
                                  <p:stCondLst>
                                    <p:cond delay="13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large red chair in a room&#10;&#10;Description automatically generated">
            <a:extLst>
              <a:ext uri="{FF2B5EF4-FFF2-40B4-BE49-F238E27FC236}">
                <a16:creationId xmlns:a16="http://schemas.microsoft.com/office/drawing/2014/main" id="{28487CD4-4296-4549-8A9D-EFADFBE23E12}"/>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500" b="12500"/>
          <a:stretch/>
        </p:blipFill>
        <p:spPr>
          <a:xfrm>
            <a:off x="20" y="1"/>
            <a:ext cx="12191980" cy="6857999"/>
          </a:xfrm>
          <a:prstGeom prst="rect">
            <a:avLst/>
          </a:prstGeom>
        </p:spPr>
      </p:pic>
      <p:sp>
        <p:nvSpPr>
          <p:cNvPr id="2" name="Title 1">
            <a:extLst>
              <a:ext uri="{FF2B5EF4-FFF2-40B4-BE49-F238E27FC236}">
                <a16:creationId xmlns:a16="http://schemas.microsoft.com/office/drawing/2014/main" id="{8B664580-B1EA-4CA5-8E85-4B8E61F0B36B}"/>
              </a:ext>
            </a:extLst>
          </p:cNvPr>
          <p:cNvSpPr>
            <a:spLocks noGrp="1"/>
          </p:cNvSpPr>
          <p:nvPr>
            <p:ph type="title"/>
          </p:nvPr>
        </p:nvSpPr>
        <p:spPr>
          <a:xfrm>
            <a:off x="841249" y="941832"/>
            <a:ext cx="10506456" cy="2057400"/>
          </a:xfrm>
        </p:spPr>
        <p:txBody>
          <a:bodyPr anchor="b">
            <a:normAutofit/>
          </a:bodyPr>
          <a:lstStyle/>
          <a:p>
            <a:br>
              <a:rPr lang="en-US" sz="4600" b="1">
                <a:latin typeface="Segoe UI" panose="020B0502040204020203" pitchFamily="34" charset="0"/>
                <a:cs typeface="Segoe UI" panose="020B0502040204020203" pitchFamily="34" charset="0"/>
              </a:rPr>
            </a:br>
            <a:r>
              <a:rPr lang="en-US" sz="4600" b="1">
                <a:latin typeface="Segoe UI" panose="020B0502040204020203" pitchFamily="34" charset="0"/>
                <a:cs typeface="Segoe UI" panose="020B0502040204020203" pitchFamily="34" charset="0"/>
              </a:rPr>
              <a:t>Introduction</a:t>
            </a:r>
            <a:br>
              <a:rPr lang="en-US" sz="4600">
                <a:latin typeface="Segoe UI" panose="020B0502040204020203" pitchFamily="34" charset="0"/>
                <a:cs typeface="Segoe UI" panose="020B0502040204020203" pitchFamily="34" charset="0"/>
              </a:rPr>
            </a:br>
            <a:endParaRPr lang="en-US" sz="4600">
              <a:latin typeface="Segoe UI" panose="020B0502040204020203" pitchFamily="34" charset="0"/>
              <a:cs typeface="Segoe UI" panose="020B0502040204020203" pitchFamily="34" charset="0"/>
            </a:endParaRPr>
          </a:p>
        </p:txBody>
      </p:sp>
      <p:sp>
        <p:nvSpPr>
          <p:cNvPr id="40"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E78329-6B24-4073-B999-4C73A7CECCC2}"/>
              </a:ext>
            </a:extLst>
          </p:cNvPr>
          <p:cNvSpPr>
            <a:spLocks noGrp="1"/>
          </p:cNvSpPr>
          <p:nvPr>
            <p:ph idx="1"/>
          </p:nvPr>
        </p:nvSpPr>
        <p:spPr>
          <a:xfrm>
            <a:off x="841248" y="3502152"/>
            <a:ext cx="10506456" cy="2670048"/>
          </a:xfrm>
        </p:spPr>
        <p:txBody>
          <a:bodyPr>
            <a:normAutofit/>
          </a:bodyPr>
          <a:lstStyle/>
          <a:p>
            <a:pPr marL="0" indent="0">
              <a:buNone/>
            </a:pPr>
            <a:r>
              <a:rPr lang="en-US" sz="2000">
                <a:latin typeface="Segoe UI" panose="020B0502040204020203" pitchFamily="34" charset="0"/>
                <a:cs typeface="Segoe UI" panose="020B0502040204020203" pitchFamily="34" charset="0"/>
              </a:rPr>
              <a:t>TrainEx is a web application for a train ticket booking system to make a user booking easier and get better user experience. </a:t>
            </a:r>
          </a:p>
        </p:txBody>
      </p:sp>
      <p:sp>
        <p:nvSpPr>
          <p:cNvPr id="12" name="TextBox 11">
            <a:extLst>
              <a:ext uri="{FF2B5EF4-FFF2-40B4-BE49-F238E27FC236}">
                <a16:creationId xmlns:a16="http://schemas.microsoft.com/office/drawing/2014/main" id="{3B68878F-9EDD-40DB-BBE5-349D890DBB72}"/>
              </a:ext>
            </a:extLst>
          </p:cNvPr>
          <p:cNvSpPr txBox="1"/>
          <p:nvPr/>
        </p:nvSpPr>
        <p:spPr>
          <a:xfrm>
            <a:off x="10940179" y="6045661"/>
            <a:ext cx="1132041" cy="646331"/>
          </a:xfrm>
          <a:prstGeom prst="rect">
            <a:avLst/>
          </a:prstGeom>
          <a:noFill/>
        </p:spPr>
        <p:txBody>
          <a:bodyPr wrap="none" rtlCol="0">
            <a:spAutoFit/>
          </a:bodyPr>
          <a:lstStyle/>
          <a:p>
            <a:pPr>
              <a:spcAft>
                <a:spcPts val="600"/>
              </a:spcAft>
            </a:pPr>
            <a:r>
              <a:rPr lang="en-US" sz="3600" b="1">
                <a:latin typeface="Freestyle Script" panose="030804020302050B0404" pitchFamily="66" charset="0"/>
              </a:rPr>
              <a:t>TrainEx</a:t>
            </a:r>
          </a:p>
        </p:txBody>
      </p:sp>
      <p:sp>
        <p:nvSpPr>
          <p:cNvPr id="9" name="TextBox 8">
            <a:extLst>
              <a:ext uri="{FF2B5EF4-FFF2-40B4-BE49-F238E27FC236}">
                <a16:creationId xmlns:a16="http://schemas.microsoft.com/office/drawing/2014/main" id="{2D8AF35C-22DC-4082-B9C9-E15FDB640601}"/>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Taiwan_HighSpeedRail_Train_Business_Class_Car.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Graphic 6" descr="Programmer">
            <a:extLst>
              <a:ext uri="{FF2B5EF4-FFF2-40B4-BE49-F238E27FC236}">
                <a16:creationId xmlns:a16="http://schemas.microsoft.com/office/drawing/2014/main" id="{15195BE1-44E7-4D04-82EC-2E55D0B1D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4978" y="4218976"/>
            <a:ext cx="2538996" cy="2538996"/>
          </a:xfrm>
          <a:prstGeom prst="rect">
            <a:avLst/>
          </a:prstGeom>
        </p:spPr>
      </p:pic>
      <p:pic>
        <p:nvPicPr>
          <p:cNvPr id="11" name="Graphic 10" descr="Browser window">
            <a:extLst>
              <a:ext uri="{FF2B5EF4-FFF2-40B4-BE49-F238E27FC236}">
                <a16:creationId xmlns:a16="http://schemas.microsoft.com/office/drawing/2014/main" id="{35B9AC1C-6DB1-4EE8-9B13-28B8E3E3C1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4990" y="4717549"/>
            <a:ext cx="1093113" cy="1093113"/>
          </a:xfrm>
          <a:prstGeom prst="rect">
            <a:avLst/>
          </a:prstGeom>
        </p:spPr>
      </p:pic>
      <p:pic>
        <p:nvPicPr>
          <p:cNvPr id="14" name="Graphic 13" descr="Syncing cloud">
            <a:extLst>
              <a:ext uri="{FF2B5EF4-FFF2-40B4-BE49-F238E27FC236}">
                <a16:creationId xmlns:a16="http://schemas.microsoft.com/office/drawing/2014/main" id="{C5253777-31F6-463B-B6F1-2FC456F233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6773" y="4065245"/>
            <a:ext cx="1171997" cy="1171997"/>
          </a:xfrm>
          <a:prstGeom prst="rect">
            <a:avLst/>
          </a:prstGeom>
        </p:spPr>
      </p:pic>
    </p:spTree>
    <p:extLst>
      <p:ext uri="{BB962C8B-B14F-4D97-AF65-F5344CB8AC3E}">
        <p14:creationId xmlns:p14="http://schemas.microsoft.com/office/powerpoint/2010/main" val="4732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par>
                          <p:cTn id="7" fill="hold">
                            <p:stCondLst>
                              <p:cond delay="2000"/>
                            </p:stCondLst>
                            <p:childTnLst>
                              <p:par>
                                <p:cTn id="8" presetID="32" presetClass="emph" presetSubtype="0" fill="hold" nodeType="afterEffect">
                                  <p:stCondLst>
                                    <p:cond delay="0"/>
                                  </p:stCondLst>
                                  <p:childTnLst>
                                    <p:animRot by="120000">
                                      <p:cBhvr>
                                        <p:cTn id="9" dur="100" fill="hold">
                                          <p:stCondLst>
                                            <p:cond delay="0"/>
                                          </p:stCondLst>
                                        </p:cTn>
                                        <p:tgtEl>
                                          <p:spTgt spid="14"/>
                                        </p:tgtEl>
                                        <p:attrNameLst>
                                          <p:attrName>r</p:attrName>
                                        </p:attrNameLst>
                                      </p:cBhvr>
                                    </p:animRot>
                                    <p:animRot by="-240000">
                                      <p:cBhvr>
                                        <p:cTn id="10" dur="200" fill="hold">
                                          <p:stCondLst>
                                            <p:cond delay="200"/>
                                          </p:stCondLst>
                                        </p:cTn>
                                        <p:tgtEl>
                                          <p:spTgt spid="14"/>
                                        </p:tgtEl>
                                        <p:attrNameLst>
                                          <p:attrName>r</p:attrName>
                                        </p:attrNameLst>
                                      </p:cBhvr>
                                    </p:animRot>
                                    <p:animRot by="240000">
                                      <p:cBhvr>
                                        <p:cTn id="11" dur="200" fill="hold">
                                          <p:stCondLst>
                                            <p:cond delay="400"/>
                                          </p:stCondLst>
                                        </p:cTn>
                                        <p:tgtEl>
                                          <p:spTgt spid="14"/>
                                        </p:tgtEl>
                                        <p:attrNameLst>
                                          <p:attrName>r</p:attrName>
                                        </p:attrNameLst>
                                      </p:cBhvr>
                                    </p:animRot>
                                    <p:animRot by="-240000">
                                      <p:cBhvr>
                                        <p:cTn id="12" dur="200" fill="hold">
                                          <p:stCondLst>
                                            <p:cond delay="600"/>
                                          </p:stCondLst>
                                        </p:cTn>
                                        <p:tgtEl>
                                          <p:spTgt spid="14"/>
                                        </p:tgtEl>
                                        <p:attrNameLst>
                                          <p:attrName>r</p:attrName>
                                        </p:attrNameLst>
                                      </p:cBhvr>
                                    </p:animRot>
                                    <p:animRot by="120000">
                                      <p:cBhvr>
                                        <p:cTn id="13" dur="200" fill="hold">
                                          <p:stCondLst>
                                            <p:cond delay="800"/>
                                          </p:stCondLst>
                                        </p:cTn>
                                        <p:tgtEl>
                                          <p:spTgt spid="14"/>
                                        </p:tgtEl>
                                        <p:attrNameLst>
                                          <p:attrName>r</p:attrName>
                                        </p:attrNameLst>
                                      </p:cBhvr>
                                    </p:animRot>
                                  </p:childTnLst>
                                </p:cTn>
                              </p:par>
                              <p:par>
                                <p:cTn id="14" presetID="32" presetClass="emph" presetSubtype="0" fill="hold" nodeType="withEffect">
                                  <p:stCondLst>
                                    <p:cond delay="0"/>
                                  </p:stCondLst>
                                  <p:childTnLst>
                                    <p:animRot by="120000">
                                      <p:cBhvr>
                                        <p:cTn id="15" dur="100" fill="hold">
                                          <p:stCondLst>
                                            <p:cond delay="0"/>
                                          </p:stCondLst>
                                        </p:cTn>
                                        <p:tgtEl>
                                          <p:spTgt spid="11"/>
                                        </p:tgtEl>
                                        <p:attrNameLst>
                                          <p:attrName>r</p:attrName>
                                        </p:attrNameLst>
                                      </p:cBhvr>
                                    </p:animRot>
                                    <p:animRot by="-240000">
                                      <p:cBhvr>
                                        <p:cTn id="16" dur="200" fill="hold">
                                          <p:stCondLst>
                                            <p:cond delay="200"/>
                                          </p:stCondLst>
                                        </p:cTn>
                                        <p:tgtEl>
                                          <p:spTgt spid="11"/>
                                        </p:tgtEl>
                                        <p:attrNameLst>
                                          <p:attrName>r</p:attrName>
                                        </p:attrNameLst>
                                      </p:cBhvr>
                                    </p:animRot>
                                    <p:animRot by="240000">
                                      <p:cBhvr>
                                        <p:cTn id="17" dur="200" fill="hold">
                                          <p:stCondLst>
                                            <p:cond delay="400"/>
                                          </p:stCondLst>
                                        </p:cTn>
                                        <p:tgtEl>
                                          <p:spTgt spid="11"/>
                                        </p:tgtEl>
                                        <p:attrNameLst>
                                          <p:attrName>r</p:attrName>
                                        </p:attrNameLst>
                                      </p:cBhvr>
                                    </p:animRot>
                                    <p:animRot by="-240000">
                                      <p:cBhvr>
                                        <p:cTn id="18" dur="200" fill="hold">
                                          <p:stCondLst>
                                            <p:cond delay="600"/>
                                          </p:stCondLst>
                                        </p:cTn>
                                        <p:tgtEl>
                                          <p:spTgt spid="11"/>
                                        </p:tgtEl>
                                        <p:attrNameLst>
                                          <p:attrName>r</p:attrName>
                                        </p:attrNameLst>
                                      </p:cBhvr>
                                    </p:animRot>
                                    <p:animRot by="120000">
                                      <p:cBhvr>
                                        <p:cTn id="19"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rain, indoor, platform, ceiling&#10;&#10;Description automatically generated">
            <a:extLst>
              <a:ext uri="{FF2B5EF4-FFF2-40B4-BE49-F238E27FC236}">
                <a16:creationId xmlns:a16="http://schemas.microsoft.com/office/drawing/2014/main" id="{FD27DEBA-638C-4E1E-8843-7E8B690D4878}"/>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333"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3E5A57E-6D88-4C2A-B532-E36ACAEF7E33}"/>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Segoe UI" panose="020B0502040204020203" pitchFamily="34" charset="0"/>
                <a:cs typeface="Segoe UI" panose="020B0502040204020203" pitchFamily="34" charset="0"/>
              </a:rPr>
              <a:t>Functions</a:t>
            </a:r>
          </a:p>
        </p:txBody>
      </p:sp>
      <p:sp>
        <p:nvSpPr>
          <p:cNvPr id="10" name="TextBox 9">
            <a:extLst>
              <a:ext uri="{FF2B5EF4-FFF2-40B4-BE49-F238E27FC236}">
                <a16:creationId xmlns:a16="http://schemas.microsoft.com/office/drawing/2014/main" id="{C12E17B3-DA7D-471C-BCAD-CBC552F1D21E}"/>
              </a:ext>
            </a:extLst>
          </p:cNvPr>
          <p:cNvSpPr txBox="1"/>
          <p:nvPr/>
        </p:nvSpPr>
        <p:spPr>
          <a:xfrm>
            <a:off x="10940179" y="6045661"/>
            <a:ext cx="1132041" cy="646331"/>
          </a:xfrm>
          <a:prstGeom prst="rect">
            <a:avLst/>
          </a:prstGeom>
          <a:noFill/>
        </p:spPr>
        <p:txBody>
          <a:bodyPr wrap="none" rtlCol="0">
            <a:spAutoFit/>
          </a:bodyPr>
          <a:lstStyle/>
          <a:p>
            <a:pPr>
              <a:spcAft>
                <a:spcPts val="600"/>
              </a:spcAft>
            </a:pPr>
            <a:r>
              <a:rPr lang="en-US" sz="3600" b="1">
                <a:latin typeface="Freestyle Script" panose="030804020302050B0404" pitchFamily="66" charset="0"/>
              </a:rPr>
              <a:t>TrainEx</a:t>
            </a:r>
          </a:p>
        </p:txBody>
      </p:sp>
      <p:graphicFrame>
        <p:nvGraphicFramePr>
          <p:cNvPr id="5" name="Content Placeholder 2">
            <a:extLst>
              <a:ext uri="{FF2B5EF4-FFF2-40B4-BE49-F238E27FC236}">
                <a16:creationId xmlns:a16="http://schemas.microsoft.com/office/drawing/2014/main" id="{333E29DB-830F-4FE9-9AE7-8054830DCE13}"/>
              </a:ext>
            </a:extLst>
          </p:cNvPr>
          <p:cNvGraphicFramePr>
            <a:graphicFrameLocks noGrp="1"/>
          </p:cNvGraphicFramePr>
          <p:nvPr>
            <p:ph idx="1"/>
            <p:extLst>
              <p:ext uri="{D42A27DB-BD31-4B8C-83A1-F6EECF244321}">
                <p14:modId xmlns:p14="http://schemas.microsoft.com/office/powerpoint/2010/main" val="27898946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C7A71602-6EAC-4B4E-A6A5-5674B32659BA}"/>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commons.wikimedia.org/wiki/File:NYC_subway_Pennsylvania_Pano.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21" name="Oval 20">
            <a:extLst>
              <a:ext uri="{FF2B5EF4-FFF2-40B4-BE49-F238E27FC236}">
                <a16:creationId xmlns:a16="http://schemas.microsoft.com/office/drawing/2014/main" id="{C91990F5-3AC5-4F85-AF75-C7C65F6E92FC}"/>
              </a:ext>
            </a:extLst>
          </p:cNvPr>
          <p:cNvSpPr/>
          <p:nvPr/>
        </p:nvSpPr>
        <p:spPr>
          <a:xfrm>
            <a:off x="920817" y="1985718"/>
            <a:ext cx="730263" cy="730263"/>
          </a:xfrm>
          <a:prstGeom prst="ellipse">
            <a:avLst/>
          </a:prstGeom>
          <a:solidFill>
            <a:schemeClr val="tx1"/>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3" name="Rectangle 22" descr="User">
            <a:extLst>
              <a:ext uri="{FF2B5EF4-FFF2-40B4-BE49-F238E27FC236}">
                <a16:creationId xmlns:a16="http://schemas.microsoft.com/office/drawing/2014/main" id="{A62C466C-D33D-409A-9D67-32AB0975E879}"/>
              </a:ext>
            </a:extLst>
          </p:cNvPr>
          <p:cNvSpPr/>
          <p:nvPr/>
        </p:nvSpPr>
        <p:spPr>
          <a:xfrm>
            <a:off x="1074173" y="2139073"/>
            <a:ext cx="423553" cy="42355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4" name="Oval 23">
            <a:extLst>
              <a:ext uri="{FF2B5EF4-FFF2-40B4-BE49-F238E27FC236}">
                <a16:creationId xmlns:a16="http://schemas.microsoft.com/office/drawing/2014/main" id="{2EB22772-FB9B-4A20-BB92-B7622D42669C}"/>
              </a:ext>
            </a:extLst>
          </p:cNvPr>
          <p:cNvSpPr/>
          <p:nvPr/>
        </p:nvSpPr>
        <p:spPr>
          <a:xfrm>
            <a:off x="920817" y="3119214"/>
            <a:ext cx="730263" cy="730263"/>
          </a:xfrm>
          <a:prstGeom prst="ellipse">
            <a:avLst/>
          </a:prstGeom>
          <a:solidFill>
            <a:schemeClr val="tx1"/>
          </a:solidFill>
        </p:spPr>
        <p:style>
          <a:lnRef idx="0">
            <a:schemeClr val="lt1">
              <a:alpha val="0"/>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p:style>
      </p:sp>
      <p:sp>
        <p:nvSpPr>
          <p:cNvPr id="25" name="Rectangle 24" descr="Checkmark">
            <a:extLst>
              <a:ext uri="{FF2B5EF4-FFF2-40B4-BE49-F238E27FC236}">
                <a16:creationId xmlns:a16="http://schemas.microsoft.com/office/drawing/2014/main" id="{C0112F65-246D-4EA0-B866-415BE4FDED9A}"/>
              </a:ext>
            </a:extLst>
          </p:cNvPr>
          <p:cNvSpPr/>
          <p:nvPr/>
        </p:nvSpPr>
        <p:spPr>
          <a:xfrm>
            <a:off x="1074172" y="3272569"/>
            <a:ext cx="423553" cy="423553"/>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Oval 25">
            <a:extLst>
              <a:ext uri="{FF2B5EF4-FFF2-40B4-BE49-F238E27FC236}">
                <a16:creationId xmlns:a16="http://schemas.microsoft.com/office/drawing/2014/main" id="{0A81E775-1819-46F8-B51E-1372B9EE2A85}"/>
              </a:ext>
            </a:extLst>
          </p:cNvPr>
          <p:cNvSpPr/>
          <p:nvPr/>
        </p:nvSpPr>
        <p:spPr>
          <a:xfrm>
            <a:off x="920817" y="4163369"/>
            <a:ext cx="730263" cy="730263"/>
          </a:xfrm>
          <a:prstGeom prst="ellipse">
            <a:avLst/>
          </a:prstGeom>
          <a:solidFill>
            <a:schemeClr val="tx1"/>
          </a:solidFill>
        </p:spPr>
        <p:style>
          <a:lnRef idx="0">
            <a:schemeClr val="lt1">
              <a:alpha val="0"/>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p:style>
      </p:sp>
      <p:sp>
        <p:nvSpPr>
          <p:cNvPr id="27" name="Rectangle 26" descr="Train">
            <a:extLst>
              <a:ext uri="{FF2B5EF4-FFF2-40B4-BE49-F238E27FC236}">
                <a16:creationId xmlns:a16="http://schemas.microsoft.com/office/drawing/2014/main" id="{FD2FA34B-7353-4535-8214-439DF7142FF1}"/>
              </a:ext>
            </a:extLst>
          </p:cNvPr>
          <p:cNvSpPr/>
          <p:nvPr/>
        </p:nvSpPr>
        <p:spPr>
          <a:xfrm>
            <a:off x="1074173" y="4316724"/>
            <a:ext cx="423553" cy="423553"/>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0349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80">
                                          <p:stCondLst>
                                            <p:cond delay="0"/>
                                          </p:stCondLst>
                                        </p:cTn>
                                        <p:tgtEl>
                                          <p:spTgt spid="25"/>
                                        </p:tgtEl>
                                      </p:cBhvr>
                                    </p:animEffect>
                                    <p:anim calcmode="lin" valueType="num">
                                      <p:cBhvr>
                                        <p:cTn id="25"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0" dur="26">
                                          <p:stCondLst>
                                            <p:cond delay="650"/>
                                          </p:stCondLst>
                                        </p:cTn>
                                        <p:tgtEl>
                                          <p:spTgt spid="25"/>
                                        </p:tgtEl>
                                      </p:cBhvr>
                                      <p:to x="100000" y="60000"/>
                                    </p:animScale>
                                    <p:animScale>
                                      <p:cBhvr>
                                        <p:cTn id="31" dur="166" decel="50000">
                                          <p:stCondLst>
                                            <p:cond delay="676"/>
                                          </p:stCondLst>
                                        </p:cTn>
                                        <p:tgtEl>
                                          <p:spTgt spid="25"/>
                                        </p:tgtEl>
                                      </p:cBhvr>
                                      <p:to x="100000" y="100000"/>
                                    </p:animScale>
                                    <p:animScale>
                                      <p:cBhvr>
                                        <p:cTn id="32" dur="26">
                                          <p:stCondLst>
                                            <p:cond delay="1312"/>
                                          </p:stCondLst>
                                        </p:cTn>
                                        <p:tgtEl>
                                          <p:spTgt spid="25"/>
                                        </p:tgtEl>
                                      </p:cBhvr>
                                      <p:to x="100000" y="80000"/>
                                    </p:animScale>
                                    <p:animScale>
                                      <p:cBhvr>
                                        <p:cTn id="33" dur="166" decel="50000">
                                          <p:stCondLst>
                                            <p:cond delay="1338"/>
                                          </p:stCondLst>
                                        </p:cTn>
                                        <p:tgtEl>
                                          <p:spTgt spid="25"/>
                                        </p:tgtEl>
                                      </p:cBhvr>
                                      <p:to x="100000" y="100000"/>
                                    </p:animScale>
                                    <p:animScale>
                                      <p:cBhvr>
                                        <p:cTn id="34" dur="26">
                                          <p:stCondLst>
                                            <p:cond delay="1642"/>
                                          </p:stCondLst>
                                        </p:cTn>
                                        <p:tgtEl>
                                          <p:spTgt spid="25"/>
                                        </p:tgtEl>
                                      </p:cBhvr>
                                      <p:to x="100000" y="90000"/>
                                    </p:animScale>
                                    <p:animScale>
                                      <p:cBhvr>
                                        <p:cTn id="35" dur="166" decel="50000">
                                          <p:stCondLst>
                                            <p:cond delay="1668"/>
                                          </p:stCondLst>
                                        </p:cTn>
                                        <p:tgtEl>
                                          <p:spTgt spid="25"/>
                                        </p:tgtEl>
                                      </p:cBhvr>
                                      <p:to x="100000" y="100000"/>
                                    </p:animScale>
                                    <p:animScale>
                                      <p:cBhvr>
                                        <p:cTn id="36" dur="26">
                                          <p:stCondLst>
                                            <p:cond delay="1808"/>
                                          </p:stCondLst>
                                        </p:cTn>
                                        <p:tgtEl>
                                          <p:spTgt spid="25"/>
                                        </p:tgtEl>
                                      </p:cBhvr>
                                      <p:to x="100000" y="95000"/>
                                    </p:animScale>
                                    <p:animScale>
                                      <p:cBhvr>
                                        <p:cTn id="37" dur="166" decel="50000">
                                          <p:stCondLst>
                                            <p:cond delay="1834"/>
                                          </p:stCondLst>
                                        </p:cTn>
                                        <p:tgtEl>
                                          <p:spTgt spid="25"/>
                                        </p:tgtEl>
                                      </p:cBhvr>
                                      <p:to x="100000" y="100000"/>
                                    </p:animScale>
                                  </p:childTnLst>
                                </p:cTn>
                              </p:par>
                            </p:childTnLst>
                          </p:cTn>
                        </p:par>
                        <p:par>
                          <p:cTn id="38" fill="hold">
                            <p:stCondLst>
                              <p:cond delay="4000"/>
                            </p:stCondLst>
                            <p:childTnLst>
                              <p:par>
                                <p:cTn id="39" presetID="26"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80">
                                          <p:stCondLst>
                                            <p:cond delay="0"/>
                                          </p:stCondLst>
                                        </p:cTn>
                                        <p:tgtEl>
                                          <p:spTgt spid="27"/>
                                        </p:tgtEl>
                                      </p:cBhvr>
                                    </p:animEffect>
                                    <p:anim calcmode="lin" valueType="num">
                                      <p:cBhvr>
                                        <p:cTn id="4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7" dur="26">
                                          <p:stCondLst>
                                            <p:cond delay="650"/>
                                          </p:stCondLst>
                                        </p:cTn>
                                        <p:tgtEl>
                                          <p:spTgt spid="27"/>
                                        </p:tgtEl>
                                      </p:cBhvr>
                                      <p:to x="100000" y="60000"/>
                                    </p:animScale>
                                    <p:animScale>
                                      <p:cBhvr>
                                        <p:cTn id="48" dur="166" decel="50000">
                                          <p:stCondLst>
                                            <p:cond delay="676"/>
                                          </p:stCondLst>
                                        </p:cTn>
                                        <p:tgtEl>
                                          <p:spTgt spid="27"/>
                                        </p:tgtEl>
                                      </p:cBhvr>
                                      <p:to x="100000" y="100000"/>
                                    </p:animScale>
                                    <p:animScale>
                                      <p:cBhvr>
                                        <p:cTn id="49" dur="26">
                                          <p:stCondLst>
                                            <p:cond delay="1312"/>
                                          </p:stCondLst>
                                        </p:cTn>
                                        <p:tgtEl>
                                          <p:spTgt spid="27"/>
                                        </p:tgtEl>
                                      </p:cBhvr>
                                      <p:to x="100000" y="80000"/>
                                    </p:animScale>
                                    <p:animScale>
                                      <p:cBhvr>
                                        <p:cTn id="50" dur="166" decel="50000">
                                          <p:stCondLst>
                                            <p:cond delay="1338"/>
                                          </p:stCondLst>
                                        </p:cTn>
                                        <p:tgtEl>
                                          <p:spTgt spid="27"/>
                                        </p:tgtEl>
                                      </p:cBhvr>
                                      <p:to x="100000" y="100000"/>
                                    </p:animScale>
                                    <p:animScale>
                                      <p:cBhvr>
                                        <p:cTn id="51" dur="26">
                                          <p:stCondLst>
                                            <p:cond delay="1642"/>
                                          </p:stCondLst>
                                        </p:cTn>
                                        <p:tgtEl>
                                          <p:spTgt spid="27"/>
                                        </p:tgtEl>
                                      </p:cBhvr>
                                      <p:to x="100000" y="90000"/>
                                    </p:animScale>
                                    <p:animScale>
                                      <p:cBhvr>
                                        <p:cTn id="52" dur="166" decel="50000">
                                          <p:stCondLst>
                                            <p:cond delay="1668"/>
                                          </p:stCondLst>
                                        </p:cTn>
                                        <p:tgtEl>
                                          <p:spTgt spid="27"/>
                                        </p:tgtEl>
                                      </p:cBhvr>
                                      <p:to x="100000" y="100000"/>
                                    </p:animScale>
                                    <p:animScale>
                                      <p:cBhvr>
                                        <p:cTn id="53" dur="26">
                                          <p:stCondLst>
                                            <p:cond delay="1808"/>
                                          </p:stCondLst>
                                        </p:cTn>
                                        <p:tgtEl>
                                          <p:spTgt spid="27"/>
                                        </p:tgtEl>
                                      </p:cBhvr>
                                      <p:to x="100000" y="95000"/>
                                    </p:animScale>
                                    <p:animScale>
                                      <p:cBhvr>
                                        <p:cTn id="54"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92C4-C43F-477D-BB03-02504A539F95}"/>
              </a:ext>
            </a:extLst>
          </p:cNvPr>
          <p:cNvSpPr>
            <a:spLocks noGrp="1"/>
          </p:cNvSpPr>
          <p:nvPr>
            <p:ph type="title"/>
          </p:nvPr>
        </p:nvSpPr>
        <p:spPr>
          <a:xfrm>
            <a:off x="514350" y="1663326"/>
            <a:ext cx="3142935" cy="3508513"/>
          </a:xfrm>
        </p:spPr>
        <p:txBody>
          <a:bodyPr vert="horz" lIns="91440" tIns="45720" rIns="91440" bIns="45720" rtlCol="0" anchor="ctr">
            <a:normAutofit/>
          </a:bodyPr>
          <a:lstStyle/>
          <a:p>
            <a:pPr algn="ctr"/>
            <a:r>
              <a:rPr lang="en-US" sz="4800" kern="1200">
                <a:solidFill>
                  <a:schemeClr val="accent1">
                    <a:lumMod val="75000"/>
                  </a:schemeClr>
                </a:solidFill>
                <a:latin typeface="+mj-lt"/>
                <a:ea typeface="+mj-ea"/>
                <a:cs typeface="+mj-cs"/>
              </a:rPr>
              <a:t>ER Diagram</a:t>
            </a:r>
          </a:p>
        </p:txBody>
      </p:sp>
      <p:pic>
        <p:nvPicPr>
          <p:cNvPr id="7" name="Content Placeholder 6">
            <a:extLst>
              <a:ext uri="{FF2B5EF4-FFF2-40B4-BE49-F238E27FC236}">
                <a16:creationId xmlns:a16="http://schemas.microsoft.com/office/drawing/2014/main" id="{EC32EFA4-74B6-45E6-A7DF-03F2A04FB49F}"/>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2384" t="-1027" r="-2416" b="-7221"/>
          <a:stretch/>
        </p:blipFill>
        <p:spPr bwMode="auto">
          <a:xfrm>
            <a:off x="4464996" y="-87548"/>
            <a:ext cx="7212653" cy="74319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426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92C4-C43F-477D-BB03-02504A539F95}"/>
              </a:ext>
            </a:extLst>
          </p:cNvPr>
          <p:cNvSpPr>
            <a:spLocks noGrp="1"/>
          </p:cNvSpPr>
          <p:nvPr>
            <p:ph type="title"/>
          </p:nvPr>
        </p:nvSpPr>
        <p:spPr>
          <a:xfrm>
            <a:off x="763942" y="2976562"/>
            <a:ext cx="2122149" cy="904875"/>
          </a:xfrm>
        </p:spPr>
        <p:txBody>
          <a:bodyPr vert="horz" lIns="91440" tIns="45720" rIns="91440" bIns="45720" rtlCol="0" anchor="ctr">
            <a:normAutofit/>
          </a:bodyPr>
          <a:lstStyle/>
          <a:p>
            <a:pPr algn="ctr"/>
            <a:r>
              <a:rPr lang="en-US" sz="4800" kern="1200">
                <a:solidFill>
                  <a:schemeClr val="accent1">
                    <a:lumMod val="75000"/>
                  </a:schemeClr>
                </a:solidFill>
                <a:latin typeface="+mj-lt"/>
                <a:ea typeface="+mj-ea"/>
                <a:cs typeface="+mj-cs"/>
              </a:rPr>
              <a:t>Tables</a:t>
            </a:r>
          </a:p>
        </p:txBody>
      </p:sp>
      <p:sp>
        <p:nvSpPr>
          <p:cNvPr id="18" name="Text Box 2">
            <a:extLst>
              <a:ext uri="{FF2B5EF4-FFF2-40B4-BE49-F238E27FC236}">
                <a16:creationId xmlns:a16="http://schemas.microsoft.com/office/drawing/2014/main" id="{36F92D79-6CC7-4B6E-80B5-663687A7CF75}"/>
              </a:ext>
            </a:extLst>
          </p:cNvPr>
          <p:cNvSpPr txBox="1">
            <a:spLocks noChangeArrowheads="1"/>
          </p:cNvSpPr>
          <p:nvPr/>
        </p:nvSpPr>
        <p:spPr bwMode="auto">
          <a:xfrm>
            <a:off x="4700857" y="200113"/>
            <a:ext cx="1570990" cy="19284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User</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sp>
        <p:nvSpPr>
          <p:cNvPr id="19" name="Text Box 2">
            <a:extLst>
              <a:ext uri="{FF2B5EF4-FFF2-40B4-BE49-F238E27FC236}">
                <a16:creationId xmlns:a16="http://schemas.microsoft.com/office/drawing/2014/main" id="{BDCCE2B5-CCBA-4318-BF02-A599E469958C}"/>
              </a:ext>
            </a:extLst>
          </p:cNvPr>
          <p:cNvSpPr txBox="1">
            <a:spLocks noChangeArrowheads="1"/>
          </p:cNvSpPr>
          <p:nvPr/>
        </p:nvSpPr>
        <p:spPr bwMode="auto">
          <a:xfrm>
            <a:off x="6725872" y="4766398"/>
            <a:ext cx="1404620" cy="312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Staff</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sp>
        <p:nvSpPr>
          <p:cNvPr id="20" name="Text Box 2">
            <a:extLst>
              <a:ext uri="{FF2B5EF4-FFF2-40B4-BE49-F238E27FC236}">
                <a16:creationId xmlns:a16="http://schemas.microsoft.com/office/drawing/2014/main" id="{A83EE755-F577-406A-A01B-1C7BFB58705F}"/>
              </a:ext>
            </a:extLst>
          </p:cNvPr>
          <p:cNvSpPr txBox="1">
            <a:spLocks noChangeArrowheads="1"/>
          </p:cNvSpPr>
          <p:nvPr/>
        </p:nvSpPr>
        <p:spPr bwMode="auto">
          <a:xfrm>
            <a:off x="6723332" y="3056978"/>
            <a:ext cx="1366520" cy="312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Seat Type</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sp>
        <p:nvSpPr>
          <p:cNvPr id="21" name="Text Box 2">
            <a:extLst>
              <a:ext uri="{FF2B5EF4-FFF2-40B4-BE49-F238E27FC236}">
                <a16:creationId xmlns:a16="http://schemas.microsoft.com/office/drawing/2014/main" id="{5A500A6F-2DB2-4F58-BB23-CFA21CA4401A}"/>
              </a:ext>
            </a:extLst>
          </p:cNvPr>
          <p:cNvSpPr txBox="1">
            <a:spLocks noChangeArrowheads="1"/>
          </p:cNvSpPr>
          <p:nvPr/>
        </p:nvSpPr>
        <p:spPr bwMode="auto">
          <a:xfrm>
            <a:off x="4700857" y="2345778"/>
            <a:ext cx="1570990" cy="312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Ticket</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sp>
        <p:nvSpPr>
          <p:cNvPr id="22" name="Text Box 2">
            <a:extLst>
              <a:ext uri="{FF2B5EF4-FFF2-40B4-BE49-F238E27FC236}">
                <a16:creationId xmlns:a16="http://schemas.microsoft.com/office/drawing/2014/main" id="{42995FBB-30CE-48ED-A2BF-C3CEB5D0D1A0}"/>
              </a:ext>
            </a:extLst>
          </p:cNvPr>
          <p:cNvSpPr txBox="1">
            <a:spLocks noChangeArrowheads="1"/>
          </p:cNvSpPr>
          <p:nvPr/>
        </p:nvSpPr>
        <p:spPr bwMode="auto">
          <a:xfrm>
            <a:off x="6695392" y="202653"/>
            <a:ext cx="3869690" cy="2604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Train &amp; Route</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sp>
        <p:nvSpPr>
          <p:cNvPr id="23" name="Text Box 2">
            <a:extLst>
              <a:ext uri="{FF2B5EF4-FFF2-40B4-BE49-F238E27FC236}">
                <a16:creationId xmlns:a16="http://schemas.microsoft.com/office/drawing/2014/main" id="{A3A54C47-DF05-48DB-B43F-F77E3045E53D}"/>
              </a:ext>
            </a:extLst>
          </p:cNvPr>
          <p:cNvSpPr txBox="1">
            <a:spLocks noChangeArrowheads="1"/>
          </p:cNvSpPr>
          <p:nvPr/>
        </p:nvSpPr>
        <p:spPr bwMode="auto">
          <a:xfrm>
            <a:off x="8570547" y="3074758"/>
            <a:ext cx="1652905" cy="312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1400">
                <a:effectLst/>
                <a:latin typeface="Sarabun"/>
                <a:ea typeface="Calibri" panose="020F0502020204030204" pitchFamily="34" charset="0"/>
                <a:cs typeface="Cordia New" panose="020B0304020202020204" pitchFamily="34" charset="-34"/>
              </a:rPr>
              <a:t>Payment</a:t>
            </a:r>
            <a:endParaRPr lang="en-US" sz="110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4" name="Picture 23">
            <a:extLst>
              <a:ext uri="{FF2B5EF4-FFF2-40B4-BE49-F238E27FC236}">
                <a16:creationId xmlns:a16="http://schemas.microsoft.com/office/drawing/2014/main" id="{1FDF606C-C228-48B5-A598-4B6F940D78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9129" y="533839"/>
            <a:ext cx="1274445" cy="1412875"/>
          </a:xfrm>
          <a:prstGeom prst="rect">
            <a:avLst/>
          </a:prstGeom>
          <a:noFill/>
          <a:ln>
            <a:noFill/>
          </a:ln>
        </p:spPr>
      </p:pic>
      <p:pic>
        <p:nvPicPr>
          <p:cNvPr id="26" name="Picture 25">
            <a:extLst>
              <a:ext uri="{FF2B5EF4-FFF2-40B4-BE49-F238E27FC236}">
                <a16:creationId xmlns:a16="http://schemas.microsoft.com/office/drawing/2014/main" id="{4C013245-AD6F-429E-AA28-E34C20D506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85958" y="2807423"/>
            <a:ext cx="1200785" cy="2447925"/>
          </a:xfrm>
          <a:prstGeom prst="rect">
            <a:avLst/>
          </a:prstGeom>
          <a:noFill/>
          <a:ln>
            <a:noFill/>
          </a:ln>
        </p:spPr>
      </p:pic>
      <p:pic>
        <p:nvPicPr>
          <p:cNvPr id="27" name="Picture 26">
            <a:extLst>
              <a:ext uri="{FF2B5EF4-FFF2-40B4-BE49-F238E27FC236}">
                <a16:creationId xmlns:a16="http://schemas.microsoft.com/office/drawing/2014/main" id="{254A1EAE-92A6-4FB6-BC09-EF156679343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78975" y="533839"/>
            <a:ext cx="904875" cy="932815"/>
          </a:xfrm>
          <a:prstGeom prst="rect">
            <a:avLst/>
          </a:prstGeom>
          <a:noFill/>
          <a:ln>
            <a:noFill/>
          </a:ln>
        </p:spPr>
      </p:pic>
      <p:pic>
        <p:nvPicPr>
          <p:cNvPr id="28" name="Picture 27">
            <a:extLst>
              <a:ext uri="{FF2B5EF4-FFF2-40B4-BE49-F238E27FC236}">
                <a16:creationId xmlns:a16="http://schemas.microsoft.com/office/drawing/2014/main" id="{B58B61C9-BE4D-4EB3-BAB3-46FCD5B0D42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029844" y="570669"/>
            <a:ext cx="1200785" cy="895985"/>
          </a:xfrm>
          <a:prstGeom prst="rect">
            <a:avLst/>
          </a:prstGeom>
          <a:noFill/>
          <a:ln>
            <a:noFill/>
          </a:ln>
        </p:spPr>
      </p:pic>
      <p:pic>
        <p:nvPicPr>
          <p:cNvPr id="29" name="Picture 28">
            <a:extLst>
              <a:ext uri="{FF2B5EF4-FFF2-40B4-BE49-F238E27FC236}">
                <a16:creationId xmlns:a16="http://schemas.microsoft.com/office/drawing/2014/main" id="{3A2F0E5C-7B07-4F5A-8780-2FF631A3287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362233" y="570669"/>
            <a:ext cx="1071245" cy="739140"/>
          </a:xfrm>
          <a:prstGeom prst="rect">
            <a:avLst/>
          </a:prstGeom>
          <a:noFill/>
          <a:ln>
            <a:noFill/>
          </a:ln>
        </p:spPr>
      </p:pic>
      <p:pic>
        <p:nvPicPr>
          <p:cNvPr id="30" name="Picture 29">
            <a:extLst>
              <a:ext uri="{FF2B5EF4-FFF2-40B4-BE49-F238E27FC236}">
                <a16:creationId xmlns:a16="http://schemas.microsoft.com/office/drawing/2014/main" id="{93CF60A9-9079-44D5-BCE3-31B7B9CB127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901767" y="1596653"/>
            <a:ext cx="1228725" cy="1080770"/>
          </a:xfrm>
          <a:prstGeom prst="rect">
            <a:avLst/>
          </a:prstGeom>
          <a:noFill/>
          <a:ln>
            <a:noFill/>
          </a:ln>
        </p:spPr>
      </p:pic>
      <p:pic>
        <p:nvPicPr>
          <p:cNvPr id="31" name="Picture 30">
            <a:extLst>
              <a:ext uri="{FF2B5EF4-FFF2-40B4-BE49-F238E27FC236}">
                <a16:creationId xmlns:a16="http://schemas.microsoft.com/office/drawing/2014/main" id="{D58FB0B6-AF30-4C3C-B1B9-5013AF3127C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16266" y="1596653"/>
            <a:ext cx="1228725" cy="1080770"/>
          </a:xfrm>
          <a:prstGeom prst="rect">
            <a:avLst/>
          </a:prstGeom>
          <a:noFill/>
          <a:ln>
            <a:noFill/>
          </a:ln>
        </p:spPr>
      </p:pic>
      <p:pic>
        <p:nvPicPr>
          <p:cNvPr id="36" name="Picture 35">
            <a:extLst>
              <a:ext uri="{FF2B5EF4-FFF2-40B4-BE49-F238E27FC236}">
                <a16:creationId xmlns:a16="http://schemas.microsoft.com/office/drawing/2014/main" id="{FA72867D-71F7-47C4-9345-9CD32CBAE445}"/>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731836" y="3470593"/>
            <a:ext cx="1330325" cy="1265555"/>
          </a:xfrm>
          <a:prstGeom prst="rect">
            <a:avLst/>
          </a:prstGeom>
          <a:noFill/>
          <a:ln>
            <a:noFill/>
          </a:ln>
        </p:spPr>
      </p:pic>
      <p:pic>
        <p:nvPicPr>
          <p:cNvPr id="37" name="Picture 36">
            <a:extLst>
              <a:ext uri="{FF2B5EF4-FFF2-40B4-BE49-F238E27FC236}">
                <a16:creationId xmlns:a16="http://schemas.microsoft.com/office/drawing/2014/main" id="{793EBB62-F0DA-4D9B-A17B-3F9E1ECCA56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6813659" y="3488373"/>
            <a:ext cx="1191260" cy="803275"/>
          </a:xfrm>
          <a:prstGeom prst="rect">
            <a:avLst/>
          </a:prstGeom>
          <a:noFill/>
          <a:ln>
            <a:noFill/>
          </a:ln>
        </p:spPr>
      </p:pic>
      <p:pic>
        <p:nvPicPr>
          <p:cNvPr id="38" name="Picture 37">
            <a:extLst>
              <a:ext uri="{FF2B5EF4-FFF2-40B4-BE49-F238E27FC236}">
                <a16:creationId xmlns:a16="http://schemas.microsoft.com/office/drawing/2014/main" id="{C200E4FD-5180-4735-A05B-54DF7233B184}"/>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6792069" y="5255348"/>
            <a:ext cx="1212850" cy="1358265"/>
          </a:xfrm>
          <a:prstGeom prst="rect">
            <a:avLst/>
          </a:prstGeom>
          <a:noFill/>
          <a:ln>
            <a:noFill/>
          </a:ln>
        </p:spPr>
      </p:pic>
    </p:spTree>
    <p:extLst>
      <p:ext uri="{BB962C8B-B14F-4D97-AF65-F5344CB8AC3E}">
        <p14:creationId xmlns:p14="http://schemas.microsoft.com/office/powerpoint/2010/main" val="393701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เอกสาร" ma:contentTypeID="0x010100EE6C9C4A5BD4984D83D8103B017A0A54" ma:contentTypeVersion="14" ma:contentTypeDescription="สร้างเอกสารใหม่" ma:contentTypeScope="" ma:versionID="c7ad088e00e2062f72139db3826ddea0">
  <xsd:schema xmlns:xsd="http://www.w3.org/2001/XMLSchema" xmlns:xs="http://www.w3.org/2001/XMLSchema" xmlns:p="http://schemas.microsoft.com/office/2006/metadata/properties" xmlns:ns2="e7c28544-192b-43eb-90f9-c757a00065db" xmlns:ns3="e79c9211-8e10-4a96-8549-89a1ec4d43b5" targetNamespace="http://schemas.microsoft.com/office/2006/metadata/properties" ma:root="true" ma:fieldsID="42b65f5ba8be15cd8c66b8dc2f95a142" ns2:_="" ns3:_="">
    <xsd:import namespace="e7c28544-192b-43eb-90f9-c757a00065db"/>
    <xsd:import namespace="e79c9211-8e10-4a96-8549-89a1ec4d43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28544-192b-43eb-90f9-c757a00065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9c9211-8e10-4a96-8549-89a1ec4d43b5" elementFormDefault="qualified">
    <xsd:import namespace="http://schemas.microsoft.com/office/2006/documentManagement/types"/>
    <xsd:import namespace="http://schemas.microsoft.com/office/infopath/2007/PartnerControls"/>
    <xsd:element name="SharedWithUsers" ma:index="10" nillable="true" ma:displayName="แชร์กับ"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แชร์พร้อมกับรายละเอียด"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ชนิดเนื้อหา"/>
        <xsd:element ref="dc:title" minOccurs="0" maxOccurs="1" ma:index="4" ma:displayName="ชื่อเรื่อง"/>
        <xsd:element ref="dc:subject" minOccurs="0" maxOccurs="1" ma:index="18" ma:displayName="Comments"/>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E1B6CA-AD11-4E9B-9FE6-AB4E9D684F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c28544-192b-43eb-90f9-c757a00065db"/>
    <ds:schemaRef ds:uri="e79c9211-8e10-4a96-8549-89a1ec4d43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58B27A-0682-4DE6-BF8B-E40DEEA44EC7}">
  <ds:schemaRefs>
    <ds:schemaRef ds:uri="http://schemas.microsoft.com/office/2006/metadata/properties"/>
    <ds:schemaRef ds:uri="http://purl.org/dc/elements/1.1/"/>
    <ds:schemaRef ds:uri="http://www.w3.org/XML/1998/namespace"/>
    <ds:schemaRef ds:uri="e79c9211-8e10-4a96-8549-89a1ec4d43b5"/>
    <ds:schemaRef ds:uri="http://purl.org/dc/dcmitype/"/>
    <ds:schemaRef ds:uri="http://schemas.microsoft.com/office/2006/documentManagement/types"/>
    <ds:schemaRef ds:uri="e7c28544-192b-43eb-90f9-c757a00065db"/>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5093927-7708-40BF-8D16-726AD9224E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695</Words>
  <Application>Microsoft Office PowerPoint</Application>
  <PresentationFormat>Widescreen</PresentationFormat>
  <Paragraphs>129</Paragraphs>
  <Slides>43</Slides>
  <Notes>5</Notes>
  <HiddenSlides>32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Freestyle Script</vt:lpstr>
      <vt:lpstr>Sarabun</vt:lpstr>
      <vt:lpstr>Segoe UI</vt:lpstr>
      <vt:lpstr>office theme</vt:lpstr>
      <vt:lpstr>PowerPoint Presentation</vt:lpstr>
      <vt:lpstr>Outline</vt:lpstr>
      <vt:lpstr>PowerPoint Presentation</vt:lpstr>
      <vt:lpstr>PowerPoint Presentation</vt:lpstr>
      <vt:lpstr>Pain Point</vt:lpstr>
      <vt:lpstr> Introduction </vt:lpstr>
      <vt:lpstr>Functions</vt:lpstr>
      <vt:lpstr>ER Diagram</vt:lpstr>
      <vt:lpstr>Tables</vt:lpstr>
      <vt:lpstr>Context Diagram</vt:lpstr>
      <vt:lpstr>Data Flow Diagram</vt:lpstr>
      <vt:lpstr>Functional Design</vt:lpstr>
      <vt:lpstr>Improvement</vt:lpstr>
      <vt:lpstr>Implementation in Database Management System</vt:lpstr>
      <vt:lpstr>Explanation of Stored Procedures</vt:lpstr>
      <vt:lpstr>Explanation of Stored Procedures</vt:lpstr>
      <vt:lpstr>Explanation of Stored Procedures</vt:lpstr>
      <vt:lpstr>Explanation of Stored Procedures</vt:lpstr>
      <vt:lpstr>Explanation of Stored Procedures</vt:lpstr>
      <vt:lpstr>Explanation of Stored Procedures</vt:lpstr>
      <vt:lpstr>Conclusion</vt:lpstr>
      <vt:lpstr>TrainEx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Vasitpol Pueksakorn</dc:creator>
  <cp:lastModifiedBy>Vasitpol Pueksakorn</cp:lastModifiedBy>
  <cp:revision>2</cp:revision>
  <dcterms:created xsi:type="dcterms:W3CDTF">2019-11-29T17:21:41Z</dcterms:created>
  <dcterms:modified xsi:type="dcterms:W3CDTF">2021-07-15T11:07:55Z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0x010100EE6C9C4A5BD4984D83D8103B017A0A54</vt:lpwstr>
  </property>
</Properties>
</file>